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514" r:id="rId2"/>
    <p:sldId id="365" r:id="rId3"/>
    <p:sldId id="367" r:id="rId4"/>
    <p:sldId id="368" r:id="rId5"/>
    <p:sldId id="369" r:id="rId6"/>
    <p:sldId id="460" r:id="rId7"/>
    <p:sldId id="515" r:id="rId8"/>
    <p:sldId id="464" r:id="rId9"/>
    <p:sldId id="462" r:id="rId10"/>
    <p:sldId id="516" r:id="rId11"/>
    <p:sldId id="517" r:id="rId12"/>
    <p:sldId id="518" r:id="rId13"/>
    <p:sldId id="519" r:id="rId14"/>
    <p:sldId id="520" r:id="rId15"/>
    <p:sldId id="521" r:id="rId16"/>
    <p:sldId id="522" r:id="rId17"/>
    <p:sldId id="523" r:id="rId18"/>
    <p:sldId id="524" r:id="rId19"/>
    <p:sldId id="525" r:id="rId20"/>
    <p:sldId id="526" r:id="rId21"/>
    <p:sldId id="527" r:id="rId22"/>
    <p:sldId id="528" r:id="rId23"/>
    <p:sldId id="529" r:id="rId24"/>
    <p:sldId id="482" r:id="rId25"/>
    <p:sldId id="483" r:id="rId26"/>
    <p:sldId id="484" r:id="rId27"/>
    <p:sldId id="485" r:id="rId28"/>
    <p:sldId id="486" r:id="rId29"/>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E820"/>
    <a:srgbClr val="FF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jp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F74B46-FE1D-46ED-9ED2-5480FB599A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175F5D3F-18F4-4EDD-8A45-D0EBFACBC8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AB8476A-FB79-4664-BC28-05462E688FEA}"/>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C169FCB4-34DE-4B72-BCDD-D96273BF3B9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1963C5E-D5B8-4465-8164-0E6B4BFF72C7}"/>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0709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943A7-EA74-4360-990A-47BC630E1B1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521019C-47BA-4761-911E-37500051B94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3D0F1EB-63CF-435D-A550-BF9CB5561970}"/>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249994C1-6CBF-4C30-8B0A-680AD290A75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FBCDA52-B644-410F-ADA5-5C6433C2C152}"/>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39371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59116D0-D166-46B2-B3BC-045334D5502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64B770B7-0A15-432D-B53F-5223166BA50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308245-93F3-4604-B380-7D64DE2BCFD2}"/>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CFD8A23C-D2B3-43AF-8C4C-F2F99E655DB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C9DB050-C16E-4CDC-899E-1D274B0C47CE}"/>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421625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B52F94-26F1-4342-AEC7-3E236840CF2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AA9A513-28C8-4FF1-8C4E-90CD3B949FB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34B169E-0129-4445-9C44-4AD895919093}"/>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07EABE25-DA48-4A5A-9F70-83F964DA6C8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355A149-63DC-418E-A100-F54511B22BAD}"/>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550024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79F9B-80FF-40C6-9791-1AF29CB7BF3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C774213-25D8-4C53-BC2E-0B0868258F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D088E04-FC86-4424-8361-9C3BEE887DE4}"/>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1D026999-48B5-4AC8-A221-D67DC812B12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EEA5A97-F484-4010-8473-4E3E63C9372C}"/>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36662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F1DD2C-3554-4F17-9CC8-ED1217DE8D2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EA8D408-1027-46D5-9DD2-3D0AA4D7DB0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4483B0FE-8171-4485-B119-4037ED50FF2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AFEA905-CBF5-4D68-B5B1-530A64143E12}"/>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CC718F49-5230-4CA5-9AE9-A4712E1959A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CE046EC-E217-41B2-8C98-08C70B8F48C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007029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0CC6-9112-464B-8E3F-75303D81B30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88B91C9-33C7-4E81-AB68-732A12012B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5642C5B-C016-466C-876F-507ECEDCE94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F5045DF3-805A-46EC-A5E7-5EC28F3960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DF13908-39FE-4D00-9924-B8BE24DD813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F56850E8-45EB-46CE-856C-E50DFE255226}"/>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8" name="Marcador de pie de página 7">
            <a:extLst>
              <a:ext uri="{FF2B5EF4-FFF2-40B4-BE49-F238E27FC236}">
                <a16:creationId xmlns:a16="http://schemas.microsoft.com/office/drawing/2014/main" id="{5DE7A495-A11F-4007-89D7-923D9F7AE8DB}"/>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41552B76-F70B-4A34-B172-6A5029DF59D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8848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E0E414-48D1-467F-9FCD-48AE3CA4552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DCFBEDD-D512-44E1-85A8-047EE96D27EB}"/>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4" name="Marcador de pie de página 3">
            <a:extLst>
              <a:ext uri="{FF2B5EF4-FFF2-40B4-BE49-F238E27FC236}">
                <a16:creationId xmlns:a16="http://schemas.microsoft.com/office/drawing/2014/main" id="{A3A8608C-7633-4A7B-B76D-186753AA0B55}"/>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62B2D24-EF11-4D8C-BD7C-F18815218B63}"/>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3159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D434EB8-9921-4AF5-8809-F0B2C132EBCF}"/>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3" name="Marcador de pie de página 2">
            <a:extLst>
              <a:ext uri="{FF2B5EF4-FFF2-40B4-BE49-F238E27FC236}">
                <a16:creationId xmlns:a16="http://schemas.microsoft.com/office/drawing/2014/main" id="{E99A16CF-5B4D-4D9D-B2A9-7F2E9F4D1B20}"/>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14F443C-DEE4-4507-A9E0-BC671D534C7B}"/>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2816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191F04-79E7-438F-9D91-97D04981D37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EE64C7E-9A13-4F3A-B095-1DA77D47B9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B4E6BC8-C3F9-494E-9380-C0FEFC2322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B8B6C97-6DCB-4E01-AED4-1DCB672E9B6E}"/>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75D85F6B-76F8-46FE-8B62-5D2964F5F2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7D6BDBA-F48F-4729-9F1D-1FDA9D5E1699}"/>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76777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E562B6-C6D7-4FA8-A0BB-74450771BF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06A9F5F-A423-42E9-AB4C-910FACCDC4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653A237-DE55-416D-92DC-1144AE327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EF1A42B-FD73-451C-A145-D061961387B6}"/>
              </a:ext>
            </a:extLst>
          </p:cNvPr>
          <p:cNvSpPr>
            <a:spLocks noGrp="1"/>
          </p:cNvSpPr>
          <p:nvPr>
            <p:ph type="dt" sz="half" idx="10"/>
          </p:nvPr>
        </p:nvSpPr>
        <p:spPr/>
        <p:txBody>
          <a:bodyPr/>
          <a:lstStyle/>
          <a:p>
            <a:fld id="{AFF2A6CC-9C6A-47E8-89F2-43151829E5C3}" type="datetimeFigureOut">
              <a:rPr lang="es-MX" smtClean="0"/>
              <a:t>26/10/2022</a:t>
            </a:fld>
            <a:endParaRPr lang="es-MX"/>
          </a:p>
        </p:txBody>
      </p:sp>
      <p:sp>
        <p:nvSpPr>
          <p:cNvPr id="6" name="Marcador de pie de página 5">
            <a:extLst>
              <a:ext uri="{FF2B5EF4-FFF2-40B4-BE49-F238E27FC236}">
                <a16:creationId xmlns:a16="http://schemas.microsoft.com/office/drawing/2014/main" id="{9E66573A-4A52-4060-866C-4409FBCEBAD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38D54D5-E1AA-45EC-AE30-907810592B46}"/>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83078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533C720-3FBA-4163-841A-142B06D2EA3B}"/>
              </a:ext>
            </a:extLst>
          </p:cNvPr>
          <p:cNvSpPr>
            <a:spLocks noGrp="1"/>
          </p:cNvSpPr>
          <p:nvPr>
            <p:ph type="title"/>
          </p:nvPr>
        </p:nvSpPr>
        <p:spPr>
          <a:xfrm>
            <a:off x="540000" y="42777"/>
            <a:ext cx="11112000" cy="764048"/>
          </a:xfrm>
          <a:prstGeom prst="rect">
            <a:avLst/>
          </a:prstGeom>
        </p:spPr>
        <p:txBody>
          <a:bodyPr vert="horz" lIns="91440" tIns="45720" rIns="91440" bIns="45720" rtlCol="0" anchor="ctr">
            <a:normAutofit/>
          </a:bodyPr>
          <a:lstStyle/>
          <a:p>
            <a:r>
              <a:rPr lang="es-ES" dirty="0"/>
              <a:t>Haga clic para modificar el estilo de título</a:t>
            </a:r>
            <a:endParaRPr lang="es-MX" dirty="0"/>
          </a:p>
        </p:txBody>
      </p:sp>
      <p:sp>
        <p:nvSpPr>
          <p:cNvPr id="3" name="Marcador de texto 2">
            <a:extLst>
              <a:ext uri="{FF2B5EF4-FFF2-40B4-BE49-F238E27FC236}">
                <a16:creationId xmlns:a16="http://schemas.microsoft.com/office/drawing/2014/main" id="{CDACF6B5-D843-44BB-B637-AD01741E87D7}"/>
              </a:ext>
            </a:extLst>
          </p:cNvPr>
          <p:cNvSpPr>
            <a:spLocks noGrp="1"/>
          </p:cNvSpPr>
          <p:nvPr>
            <p:ph type="body" idx="1"/>
          </p:nvPr>
        </p:nvSpPr>
        <p:spPr>
          <a:xfrm>
            <a:off x="540000" y="989704"/>
            <a:ext cx="11112000" cy="5328295"/>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fecha 3">
            <a:extLst>
              <a:ext uri="{FF2B5EF4-FFF2-40B4-BE49-F238E27FC236}">
                <a16:creationId xmlns:a16="http://schemas.microsoft.com/office/drawing/2014/main" id="{52208D04-7A62-457E-BCE0-7BFED9FBAA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F2A6CC-9C6A-47E8-89F2-43151829E5C3}" type="datetimeFigureOut">
              <a:rPr lang="es-MX" smtClean="0"/>
              <a:t>26/10/2022</a:t>
            </a:fld>
            <a:endParaRPr lang="es-MX"/>
          </a:p>
        </p:txBody>
      </p:sp>
      <p:sp>
        <p:nvSpPr>
          <p:cNvPr id="5" name="Marcador de pie de página 4">
            <a:extLst>
              <a:ext uri="{FF2B5EF4-FFF2-40B4-BE49-F238E27FC236}">
                <a16:creationId xmlns:a16="http://schemas.microsoft.com/office/drawing/2014/main" id="{7C535B92-35A2-41E4-B98C-10855947F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45D484D8-017F-4771-B574-C6B81E9884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8D7E8-B857-470B-99E0-7223A888D0A0}" type="slidenum">
              <a:rPr lang="es-MX" smtClean="0"/>
              <a:t>‹Nº›</a:t>
            </a:fld>
            <a:endParaRPr lang="es-MX"/>
          </a:p>
        </p:txBody>
      </p:sp>
      <p:pic>
        <p:nvPicPr>
          <p:cNvPr id="7" name="Imagen 6">
            <a:extLst>
              <a:ext uri="{FF2B5EF4-FFF2-40B4-BE49-F238E27FC236}">
                <a16:creationId xmlns:a16="http://schemas.microsoft.com/office/drawing/2014/main" id="{404C4A59-7E24-46A6-9AB4-FBF2BDB170A2}"/>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118801" y="6393175"/>
            <a:ext cx="1891362" cy="422049"/>
          </a:xfrm>
          <a:prstGeom prst="rect">
            <a:avLst/>
          </a:prstGeom>
        </p:spPr>
      </p:pic>
    </p:spTree>
    <p:extLst>
      <p:ext uri="{BB962C8B-B14F-4D97-AF65-F5344CB8AC3E}">
        <p14:creationId xmlns:p14="http://schemas.microsoft.com/office/powerpoint/2010/main" val="144838817"/>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just"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jpg"/></Relationships>
</file>

<file path=ppt/slides/_rels/slide2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18" Type="http://schemas.openxmlformats.org/officeDocument/2006/relationships/image" Target="../media/image19.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image" Target="../media/image3.png"/><Relationship Id="rId16"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19" Type="http://schemas.openxmlformats.org/officeDocument/2006/relationships/image" Target="../media/image20.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ED_Mok754DQ" TargetMode="External"/><Relationship Id="rId2" Type="http://schemas.openxmlformats.org/officeDocument/2006/relationships/hyperlink" Target="https://www.youtube.com/watch?v=6jgqlUp4Mk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drive/folders/1ypVwNywD9b4sb1ZI1S_-7OU2tBrSZC0Z" TargetMode="External"/><Relationship Id="rId2" Type="http://schemas.openxmlformats.org/officeDocument/2006/relationships/hyperlink" Target="https://drive.google.com/drive/folders/1JTJa7Q2OPlXQPmZBr6QERYIduHsxRzho" TargetMode="Externa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drive/folders/1F6wrNswbVqb0W4r3CAZaysA9d-Zm9vTg" TargetMode="External"/><Relationship Id="rId2" Type="http://schemas.openxmlformats.org/officeDocument/2006/relationships/hyperlink" Target="https://drive.google.com/drive/folders/192ngdVk9T9yyxARASkE7LCInA8Z7Z5b9" TargetMode="External"/><Relationship Id="rId1" Type="http://schemas.openxmlformats.org/officeDocument/2006/relationships/slideLayout" Target="../slideLayouts/slideLayout2.xml"/><Relationship Id="rId4" Type="http://schemas.openxmlformats.org/officeDocument/2006/relationships/image" Target="../media/image2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9BB6FC-4E43-3C85-ACD7-B0A66B82447D}"/>
              </a:ext>
            </a:extLst>
          </p:cNvPr>
          <p:cNvSpPr>
            <a:spLocks noGrp="1"/>
          </p:cNvSpPr>
          <p:nvPr>
            <p:ph type="ctrTitle"/>
          </p:nvPr>
        </p:nvSpPr>
        <p:spPr/>
        <p:txBody>
          <a:bodyPr/>
          <a:lstStyle/>
          <a:p>
            <a:r>
              <a:rPr lang="es-MX" dirty="0"/>
              <a:t>PIANO</a:t>
            </a:r>
          </a:p>
        </p:txBody>
      </p:sp>
      <p:sp>
        <p:nvSpPr>
          <p:cNvPr id="3" name="Subtítulo 2">
            <a:extLst>
              <a:ext uri="{FF2B5EF4-FFF2-40B4-BE49-F238E27FC236}">
                <a16:creationId xmlns:a16="http://schemas.microsoft.com/office/drawing/2014/main" id="{4E58FC78-8D77-D161-D625-7F120B8643AD}"/>
              </a:ext>
            </a:extLst>
          </p:cNvPr>
          <p:cNvSpPr>
            <a:spLocks noGrp="1"/>
          </p:cNvSpPr>
          <p:nvPr>
            <p:ph type="subTitle" idx="1"/>
          </p:nvPr>
        </p:nvSpPr>
        <p:spPr/>
        <p:txBody>
          <a:bodyPr/>
          <a:lstStyle/>
          <a:p>
            <a:r>
              <a:rPr lang="es-MX" dirty="0"/>
              <a:t>EDUCATRÓNICA VOLUMEN 2</a:t>
            </a:r>
          </a:p>
        </p:txBody>
      </p:sp>
    </p:spTree>
    <p:extLst>
      <p:ext uri="{BB962C8B-B14F-4D97-AF65-F5344CB8AC3E}">
        <p14:creationId xmlns:p14="http://schemas.microsoft.com/office/powerpoint/2010/main" val="3621418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F5366A-65EA-9B37-1EE2-E9A81BC80564}"/>
              </a:ext>
            </a:extLst>
          </p:cNvPr>
          <p:cNvSpPr>
            <a:spLocks noGrp="1"/>
          </p:cNvSpPr>
          <p:nvPr>
            <p:ph type="title"/>
          </p:nvPr>
        </p:nvSpPr>
        <p:spPr/>
        <p:txBody>
          <a:bodyPr/>
          <a:lstStyle/>
          <a:p>
            <a:r>
              <a:rPr lang="es-MX" dirty="0"/>
              <a:t>Conexiones </a:t>
            </a:r>
          </a:p>
        </p:txBody>
      </p:sp>
      <p:pic>
        <p:nvPicPr>
          <p:cNvPr id="3" name="Imagen 2" descr="Imagen que contiene Gráfico&#10;&#10;Descripción generada automáticamente">
            <a:extLst>
              <a:ext uri="{FF2B5EF4-FFF2-40B4-BE49-F238E27FC236}">
                <a16:creationId xmlns:a16="http://schemas.microsoft.com/office/drawing/2014/main" id="{1478A45E-96B1-7DEE-30FF-0FEA170B32DB}"/>
              </a:ext>
            </a:extLst>
          </p:cNvPr>
          <p:cNvPicPr>
            <a:picLocks noChangeAspect="1"/>
          </p:cNvPicPr>
          <p:nvPr/>
        </p:nvPicPr>
        <p:blipFill rotWithShape="1">
          <a:blip r:embed="rId2">
            <a:extLst>
              <a:ext uri="{28A0092B-C50C-407E-A947-70E740481C1C}">
                <a14:useLocalDpi xmlns:a14="http://schemas.microsoft.com/office/drawing/2010/main" val="0"/>
              </a:ext>
            </a:extLst>
          </a:blip>
          <a:srcRect l="56062" b="6195"/>
          <a:stretch/>
        </p:blipFill>
        <p:spPr>
          <a:xfrm>
            <a:off x="4254691" y="245378"/>
            <a:ext cx="7937606" cy="6367244"/>
          </a:xfrm>
          <a:prstGeom prst="rect">
            <a:avLst/>
          </a:prstGeom>
        </p:spPr>
      </p:pic>
    </p:spTree>
    <p:extLst>
      <p:ext uri="{BB962C8B-B14F-4D97-AF65-F5344CB8AC3E}">
        <p14:creationId xmlns:p14="http://schemas.microsoft.com/office/powerpoint/2010/main" val="943849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867D59-37D4-75A9-76B8-71628E436FF3}"/>
              </a:ext>
            </a:extLst>
          </p:cNvPr>
          <p:cNvSpPr>
            <a:spLocks noGrp="1"/>
          </p:cNvSpPr>
          <p:nvPr>
            <p:ph type="title"/>
          </p:nvPr>
        </p:nvSpPr>
        <p:spPr/>
        <p:txBody>
          <a:bodyPr/>
          <a:lstStyle/>
          <a:p>
            <a:r>
              <a:rPr lang="es-MX" dirty="0"/>
              <a:t>Paso 1</a:t>
            </a:r>
          </a:p>
        </p:txBody>
      </p:sp>
      <p:sp>
        <p:nvSpPr>
          <p:cNvPr id="3" name="Globo: línea doblada con barra de énfasis 2">
            <a:extLst>
              <a:ext uri="{FF2B5EF4-FFF2-40B4-BE49-F238E27FC236}">
                <a16:creationId xmlns:a16="http://schemas.microsoft.com/office/drawing/2014/main" id="{CC5CEC44-F78C-45C3-2051-D1B55B3C874C}"/>
              </a:ext>
            </a:extLst>
          </p:cNvPr>
          <p:cNvSpPr/>
          <p:nvPr/>
        </p:nvSpPr>
        <p:spPr>
          <a:xfrm>
            <a:off x="2328093" y="249378"/>
            <a:ext cx="1118795" cy="344244"/>
          </a:xfrm>
          <a:prstGeom prst="accentCallout2">
            <a:avLst>
              <a:gd name="adj1" fmla="val 48601"/>
              <a:gd name="adj2" fmla="val 106961"/>
              <a:gd name="adj3" fmla="val 49275"/>
              <a:gd name="adj4" fmla="val 172352"/>
              <a:gd name="adj5" fmla="val 292960"/>
              <a:gd name="adj6" fmla="val 42637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Arduino</a:t>
            </a:r>
          </a:p>
        </p:txBody>
      </p:sp>
      <p:pic>
        <p:nvPicPr>
          <p:cNvPr id="4" name="Imagen 3" descr="Calendario&#10;&#10;Descripción generada automáticamente">
            <a:extLst>
              <a:ext uri="{FF2B5EF4-FFF2-40B4-BE49-F238E27FC236}">
                <a16:creationId xmlns:a16="http://schemas.microsoft.com/office/drawing/2014/main" id="{FF571E5A-5EE3-0BC8-BF99-CD87DC0D7D39}"/>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8232"/>
          <a:stretch/>
        </p:blipFill>
        <p:spPr>
          <a:xfrm>
            <a:off x="1334105" y="1284221"/>
            <a:ext cx="9889591" cy="5180588"/>
          </a:xfrm>
          <a:prstGeom prst="rect">
            <a:avLst/>
          </a:prstGeom>
        </p:spPr>
      </p:pic>
    </p:spTree>
    <p:extLst>
      <p:ext uri="{BB962C8B-B14F-4D97-AF65-F5344CB8AC3E}">
        <p14:creationId xmlns:p14="http://schemas.microsoft.com/office/powerpoint/2010/main" val="3534479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8FCAE5-D371-AA29-2445-7F598C07AF61}"/>
              </a:ext>
            </a:extLst>
          </p:cNvPr>
          <p:cNvSpPr>
            <a:spLocks noGrp="1"/>
          </p:cNvSpPr>
          <p:nvPr>
            <p:ph type="title"/>
          </p:nvPr>
        </p:nvSpPr>
        <p:spPr/>
        <p:txBody>
          <a:bodyPr/>
          <a:lstStyle/>
          <a:p>
            <a:r>
              <a:rPr lang="es-MX" dirty="0"/>
              <a:t>Paso 2</a:t>
            </a:r>
          </a:p>
        </p:txBody>
      </p:sp>
      <p:pic>
        <p:nvPicPr>
          <p:cNvPr id="3" name="Imagen 2" descr="Calendario&#10;&#10;Descripción generada automáticamente con confianza media">
            <a:extLst>
              <a:ext uri="{FF2B5EF4-FFF2-40B4-BE49-F238E27FC236}">
                <a16:creationId xmlns:a16="http://schemas.microsoft.com/office/drawing/2014/main" id="{F499F92D-8806-2A2D-AC27-560AFB34DC29}"/>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8278"/>
          <a:stretch/>
        </p:blipFill>
        <p:spPr>
          <a:xfrm>
            <a:off x="1319753" y="658875"/>
            <a:ext cx="9903944" cy="5723637"/>
          </a:xfrm>
          <a:prstGeom prst="rect">
            <a:avLst/>
          </a:prstGeom>
        </p:spPr>
      </p:pic>
      <p:sp>
        <p:nvSpPr>
          <p:cNvPr id="4" name="Globo: línea doblada con barra de énfasis 3">
            <a:extLst>
              <a:ext uri="{FF2B5EF4-FFF2-40B4-BE49-F238E27FC236}">
                <a16:creationId xmlns:a16="http://schemas.microsoft.com/office/drawing/2014/main" id="{4BE9F46B-CE61-CF84-7EF3-C9BC060F8519}"/>
              </a:ext>
            </a:extLst>
          </p:cNvPr>
          <p:cNvSpPr/>
          <p:nvPr/>
        </p:nvSpPr>
        <p:spPr>
          <a:xfrm>
            <a:off x="2004075" y="196461"/>
            <a:ext cx="1118795" cy="344244"/>
          </a:xfrm>
          <a:prstGeom prst="accentCallout2">
            <a:avLst>
              <a:gd name="adj1" fmla="val 48601"/>
              <a:gd name="adj2" fmla="val 106961"/>
              <a:gd name="adj3" fmla="val 44703"/>
              <a:gd name="adj4" fmla="val 170442"/>
              <a:gd name="adj5" fmla="val 155724"/>
              <a:gd name="adj6" fmla="val 29937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
        <p:nvSpPr>
          <p:cNvPr id="5" name="Bocadillo: ovalado 4">
            <a:extLst>
              <a:ext uri="{FF2B5EF4-FFF2-40B4-BE49-F238E27FC236}">
                <a16:creationId xmlns:a16="http://schemas.microsoft.com/office/drawing/2014/main" id="{08B45B45-14C8-2F42-0749-04FBDEDEA5B9}"/>
              </a:ext>
            </a:extLst>
          </p:cNvPr>
          <p:cNvSpPr/>
          <p:nvPr/>
        </p:nvSpPr>
        <p:spPr>
          <a:xfrm>
            <a:off x="7752633" y="0"/>
            <a:ext cx="957734" cy="612648"/>
          </a:xfrm>
          <a:prstGeom prst="wedgeEllipseCallout">
            <a:avLst>
              <a:gd name="adj1" fmla="val -127234"/>
              <a:gd name="adj2" fmla="val 202112"/>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5V</a:t>
            </a:r>
          </a:p>
        </p:txBody>
      </p:sp>
    </p:spTree>
    <p:extLst>
      <p:ext uri="{BB962C8B-B14F-4D97-AF65-F5344CB8AC3E}">
        <p14:creationId xmlns:p14="http://schemas.microsoft.com/office/powerpoint/2010/main" val="3933121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7E259A-92B4-12F3-B5BA-438E5E6A9E4E}"/>
              </a:ext>
            </a:extLst>
          </p:cNvPr>
          <p:cNvSpPr>
            <a:spLocks noGrp="1"/>
          </p:cNvSpPr>
          <p:nvPr>
            <p:ph type="title"/>
          </p:nvPr>
        </p:nvSpPr>
        <p:spPr/>
        <p:txBody>
          <a:bodyPr/>
          <a:lstStyle/>
          <a:p>
            <a:r>
              <a:rPr lang="es-MX" dirty="0"/>
              <a:t>Paso 3</a:t>
            </a:r>
          </a:p>
        </p:txBody>
      </p:sp>
      <p:pic>
        <p:nvPicPr>
          <p:cNvPr id="3" name="Imagen 2" descr="Tabla, Calendario&#10;&#10;Descripción generada automáticamente con confianza media">
            <a:extLst>
              <a:ext uri="{FF2B5EF4-FFF2-40B4-BE49-F238E27FC236}">
                <a16:creationId xmlns:a16="http://schemas.microsoft.com/office/drawing/2014/main" id="{DAD4AAFB-EF3B-790F-15B5-2E451F6BF4F6}"/>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8278"/>
          <a:stretch/>
        </p:blipFill>
        <p:spPr>
          <a:xfrm>
            <a:off x="1307592" y="658800"/>
            <a:ext cx="9914223" cy="5729576"/>
          </a:xfrm>
          <a:prstGeom prst="rect">
            <a:avLst/>
          </a:prstGeom>
        </p:spPr>
      </p:pic>
      <p:sp>
        <p:nvSpPr>
          <p:cNvPr id="4" name="Globo: línea doblada con barra de énfasis 3">
            <a:extLst>
              <a:ext uri="{FF2B5EF4-FFF2-40B4-BE49-F238E27FC236}">
                <a16:creationId xmlns:a16="http://schemas.microsoft.com/office/drawing/2014/main" id="{31969B76-491B-51B6-7799-24F8219E68B2}"/>
              </a:ext>
            </a:extLst>
          </p:cNvPr>
          <p:cNvSpPr/>
          <p:nvPr/>
        </p:nvSpPr>
        <p:spPr>
          <a:xfrm>
            <a:off x="2174155" y="129253"/>
            <a:ext cx="1118795" cy="344244"/>
          </a:xfrm>
          <a:prstGeom prst="accentCallout2">
            <a:avLst>
              <a:gd name="adj1" fmla="val 48601"/>
              <a:gd name="adj2" fmla="val 106961"/>
              <a:gd name="adj3" fmla="val 41964"/>
              <a:gd name="adj4" fmla="val 162016"/>
              <a:gd name="adj5" fmla="val 247380"/>
              <a:gd name="adj6" fmla="val 298716"/>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
        <p:nvSpPr>
          <p:cNvPr id="5" name="Bocadillo: ovalado 4">
            <a:extLst>
              <a:ext uri="{FF2B5EF4-FFF2-40B4-BE49-F238E27FC236}">
                <a16:creationId xmlns:a16="http://schemas.microsoft.com/office/drawing/2014/main" id="{CD5C2075-C60D-D858-EF9D-22A5DAD8D06E}"/>
              </a:ext>
            </a:extLst>
          </p:cNvPr>
          <p:cNvSpPr/>
          <p:nvPr/>
        </p:nvSpPr>
        <p:spPr>
          <a:xfrm>
            <a:off x="7168171" y="55801"/>
            <a:ext cx="957734" cy="612648"/>
          </a:xfrm>
          <a:prstGeom prst="wedgeEllipseCallout">
            <a:avLst>
              <a:gd name="adj1" fmla="val -117362"/>
              <a:gd name="adj2" fmla="val 188403"/>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GND</a:t>
            </a:r>
          </a:p>
        </p:txBody>
      </p:sp>
    </p:spTree>
    <p:extLst>
      <p:ext uri="{BB962C8B-B14F-4D97-AF65-F5344CB8AC3E}">
        <p14:creationId xmlns:p14="http://schemas.microsoft.com/office/powerpoint/2010/main" val="4140419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76D672-13E1-61AB-BB7E-C396B60C1787}"/>
              </a:ext>
            </a:extLst>
          </p:cNvPr>
          <p:cNvSpPr>
            <a:spLocks noGrp="1"/>
          </p:cNvSpPr>
          <p:nvPr>
            <p:ph type="title"/>
          </p:nvPr>
        </p:nvSpPr>
        <p:spPr/>
        <p:txBody>
          <a:bodyPr/>
          <a:lstStyle/>
          <a:p>
            <a:r>
              <a:rPr lang="es-MX" dirty="0"/>
              <a:t>Paso 4</a:t>
            </a:r>
          </a:p>
        </p:txBody>
      </p:sp>
      <p:pic>
        <p:nvPicPr>
          <p:cNvPr id="3" name="Imagen 2" descr="Tabla&#10;&#10;Descripción generada automáticamente con confianza baja">
            <a:extLst>
              <a:ext uri="{FF2B5EF4-FFF2-40B4-BE49-F238E27FC236}">
                <a16:creationId xmlns:a16="http://schemas.microsoft.com/office/drawing/2014/main" id="{851659AB-C08A-6F9D-5C29-031F932D29D4}"/>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8278"/>
          <a:stretch/>
        </p:blipFill>
        <p:spPr>
          <a:xfrm>
            <a:off x="1127870" y="658800"/>
            <a:ext cx="10093947" cy="5833440"/>
          </a:xfrm>
          <a:prstGeom prst="rect">
            <a:avLst/>
          </a:prstGeom>
        </p:spPr>
      </p:pic>
      <p:sp>
        <p:nvSpPr>
          <p:cNvPr id="4" name="Globo: línea doblada con barra de énfasis 3">
            <a:extLst>
              <a:ext uri="{FF2B5EF4-FFF2-40B4-BE49-F238E27FC236}">
                <a16:creationId xmlns:a16="http://schemas.microsoft.com/office/drawing/2014/main" id="{D78D5A6D-50E4-9685-62A2-F1DD5E041416}"/>
              </a:ext>
            </a:extLst>
          </p:cNvPr>
          <p:cNvSpPr/>
          <p:nvPr/>
        </p:nvSpPr>
        <p:spPr>
          <a:xfrm>
            <a:off x="0" y="830997"/>
            <a:ext cx="1411868" cy="344244"/>
          </a:xfrm>
          <a:prstGeom prst="accentCallout2">
            <a:avLst>
              <a:gd name="adj1" fmla="val 48601"/>
              <a:gd name="adj2" fmla="val 106961"/>
              <a:gd name="adj3" fmla="val 48600"/>
              <a:gd name="adj4" fmla="val 118813"/>
              <a:gd name="adj5" fmla="val 826710"/>
              <a:gd name="adj6" fmla="val 17113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  </a:t>
            </a:r>
          </a:p>
        </p:txBody>
      </p:sp>
    </p:spTree>
    <p:extLst>
      <p:ext uri="{BB962C8B-B14F-4D97-AF65-F5344CB8AC3E}">
        <p14:creationId xmlns:p14="http://schemas.microsoft.com/office/powerpoint/2010/main" val="2364525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EF86-7674-40AA-A875-CD6C49A55810}"/>
              </a:ext>
            </a:extLst>
          </p:cNvPr>
          <p:cNvSpPr>
            <a:spLocks noGrp="1"/>
          </p:cNvSpPr>
          <p:nvPr>
            <p:ph type="title"/>
          </p:nvPr>
        </p:nvSpPr>
        <p:spPr/>
        <p:txBody>
          <a:bodyPr/>
          <a:lstStyle/>
          <a:p>
            <a:r>
              <a:rPr lang="es-MX" dirty="0"/>
              <a:t>Paso 5</a:t>
            </a:r>
          </a:p>
        </p:txBody>
      </p:sp>
      <p:pic>
        <p:nvPicPr>
          <p:cNvPr id="3" name="Imagen 2" descr="Imagen que contiene Gráfico&#10;&#10;Descripción generada automáticamente">
            <a:extLst>
              <a:ext uri="{FF2B5EF4-FFF2-40B4-BE49-F238E27FC236}">
                <a16:creationId xmlns:a16="http://schemas.microsoft.com/office/drawing/2014/main" id="{62FA64DD-6827-59C4-785E-018107964E4E}"/>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5860"/>
          <a:stretch/>
        </p:blipFill>
        <p:spPr>
          <a:xfrm>
            <a:off x="2365200" y="1372"/>
            <a:ext cx="9138407" cy="6856628"/>
          </a:xfrm>
          <a:prstGeom prst="rect">
            <a:avLst/>
          </a:prstGeom>
        </p:spPr>
      </p:pic>
      <p:sp>
        <p:nvSpPr>
          <p:cNvPr id="4" name="Globo: línea doblada con barra de énfasis 3">
            <a:extLst>
              <a:ext uri="{FF2B5EF4-FFF2-40B4-BE49-F238E27FC236}">
                <a16:creationId xmlns:a16="http://schemas.microsoft.com/office/drawing/2014/main" id="{8DE09378-7A23-F697-8F71-02A4F85877EE}"/>
              </a:ext>
            </a:extLst>
          </p:cNvPr>
          <p:cNvSpPr/>
          <p:nvPr/>
        </p:nvSpPr>
        <p:spPr>
          <a:xfrm>
            <a:off x="5465037" y="1062119"/>
            <a:ext cx="1118795" cy="344244"/>
          </a:xfrm>
          <a:prstGeom prst="accentCallout2">
            <a:avLst>
              <a:gd name="adj1" fmla="val 48601"/>
              <a:gd name="adj2" fmla="val -4578"/>
              <a:gd name="adj3" fmla="val 51339"/>
              <a:gd name="adj4" fmla="val -38737"/>
              <a:gd name="adj5" fmla="val 254887"/>
              <a:gd name="adj6" fmla="val -1851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Tree>
    <p:extLst>
      <p:ext uri="{BB962C8B-B14F-4D97-AF65-F5344CB8AC3E}">
        <p14:creationId xmlns:p14="http://schemas.microsoft.com/office/powerpoint/2010/main" val="1509329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B85FB4-22EF-007F-F625-13FA5145D548}"/>
              </a:ext>
            </a:extLst>
          </p:cNvPr>
          <p:cNvSpPr>
            <a:spLocks noGrp="1"/>
          </p:cNvSpPr>
          <p:nvPr>
            <p:ph type="title"/>
          </p:nvPr>
        </p:nvSpPr>
        <p:spPr/>
        <p:txBody>
          <a:bodyPr/>
          <a:lstStyle/>
          <a:p>
            <a:r>
              <a:rPr lang="es-MX" dirty="0"/>
              <a:t>Paso 6</a:t>
            </a:r>
          </a:p>
        </p:txBody>
      </p:sp>
      <p:pic>
        <p:nvPicPr>
          <p:cNvPr id="3" name="Imagen 2" descr="Gráfico&#10;&#10;Descripción generada automáticamente">
            <a:extLst>
              <a:ext uri="{FF2B5EF4-FFF2-40B4-BE49-F238E27FC236}">
                <a16:creationId xmlns:a16="http://schemas.microsoft.com/office/drawing/2014/main" id="{CC13D4E0-7702-9678-1725-2C8968CC92B1}"/>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6593"/>
          <a:stretch/>
        </p:blipFill>
        <p:spPr>
          <a:xfrm>
            <a:off x="2365200" y="0"/>
            <a:ext cx="9058966" cy="6858000"/>
          </a:xfrm>
          <a:prstGeom prst="rect">
            <a:avLst/>
          </a:prstGeom>
        </p:spPr>
      </p:pic>
      <p:sp>
        <p:nvSpPr>
          <p:cNvPr id="4" name="Globo: línea doblada con barra de énfasis 3">
            <a:extLst>
              <a:ext uri="{FF2B5EF4-FFF2-40B4-BE49-F238E27FC236}">
                <a16:creationId xmlns:a16="http://schemas.microsoft.com/office/drawing/2014/main" id="{F24A0AA4-CA49-65ED-CA79-0CA75CB75616}"/>
              </a:ext>
            </a:extLst>
          </p:cNvPr>
          <p:cNvSpPr/>
          <p:nvPr/>
        </p:nvSpPr>
        <p:spPr>
          <a:xfrm>
            <a:off x="506445" y="6255070"/>
            <a:ext cx="1118795" cy="344244"/>
          </a:xfrm>
          <a:prstGeom prst="accentCallout2">
            <a:avLst>
              <a:gd name="adj1" fmla="val 48601"/>
              <a:gd name="adj2" fmla="val 106961"/>
              <a:gd name="adj3" fmla="val 50179"/>
              <a:gd name="adj4" fmla="val 163702"/>
              <a:gd name="adj5" fmla="val -65024"/>
              <a:gd name="adj6" fmla="val 29501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
        <p:nvSpPr>
          <p:cNvPr id="5" name="Bocadillo: ovalado 4">
            <a:extLst>
              <a:ext uri="{FF2B5EF4-FFF2-40B4-BE49-F238E27FC236}">
                <a16:creationId xmlns:a16="http://schemas.microsoft.com/office/drawing/2014/main" id="{36ADCAA8-41D9-A15F-C89E-58D9607CEC50}"/>
              </a:ext>
            </a:extLst>
          </p:cNvPr>
          <p:cNvSpPr/>
          <p:nvPr/>
        </p:nvSpPr>
        <p:spPr>
          <a:xfrm>
            <a:off x="9138374" y="830997"/>
            <a:ext cx="957734" cy="612648"/>
          </a:xfrm>
          <a:prstGeom prst="wedgeEllipseCallout">
            <a:avLst>
              <a:gd name="adj1" fmla="val -197601"/>
              <a:gd name="adj2" fmla="val 871492"/>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D10</a:t>
            </a:r>
          </a:p>
        </p:txBody>
      </p:sp>
    </p:spTree>
    <p:extLst>
      <p:ext uri="{BB962C8B-B14F-4D97-AF65-F5344CB8AC3E}">
        <p14:creationId xmlns:p14="http://schemas.microsoft.com/office/powerpoint/2010/main" val="3892110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9CB690-CE0A-87D7-31E4-1BFB0A798B31}"/>
              </a:ext>
            </a:extLst>
          </p:cNvPr>
          <p:cNvSpPr>
            <a:spLocks noGrp="1"/>
          </p:cNvSpPr>
          <p:nvPr>
            <p:ph type="title"/>
          </p:nvPr>
        </p:nvSpPr>
        <p:spPr/>
        <p:txBody>
          <a:bodyPr/>
          <a:lstStyle/>
          <a:p>
            <a:r>
              <a:rPr lang="es-MX" dirty="0"/>
              <a:t>Paso 7</a:t>
            </a:r>
          </a:p>
        </p:txBody>
      </p:sp>
      <p:pic>
        <p:nvPicPr>
          <p:cNvPr id="3" name="Imagen 2" descr="Gráfico&#10;&#10;Descripción generada automáticamente">
            <a:extLst>
              <a:ext uri="{FF2B5EF4-FFF2-40B4-BE49-F238E27FC236}">
                <a16:creationId xmlns:a16="http://schemas.microsoft.com/office/drawing/2014/main" id="{166B30B4-F150-440A-E733-96CCBD274B7E}"/>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6593"/>
          <a:stretch/>
        </p:blipFill>
        <p:spPr>
          <a:xfrm>
            <a:off x="2365200" y="0"/>
            <a:ext cx="9058968" cy="6858000"/>
          </a:xfrm>
          <a:prstGeom prst="rect">
            <a:avLst/>
          </a:prstGeom>
        </p:spPr>
      </p:pic>
      <p:sp>
        <p:nvSpPr>
          <p:cNvPr id="4" name="Globo: línea doblada con barra de énfasis 3">
            <a:extLst>
              <a:ext uri="{FF2B5EF4-FFF2-40B4-BE49-F238E27FC236}">
                <a16:creationId xmlns:a16="http://schemas.microsoft.com/office/drawing/2014/main" id="{40ACE410-9148-54B7-47C9-A66BF382DD6A}"/>
              </a:ext>
            </a:extLst>
          </p:cNvPr>
          <p:cNvSpPr/>
          <p:nvPr/>
        </p:nvSpPr>
        <p:spPr>
          <a:xfrm>
            <a:off x="59129" y="2107387"/>
            <a:ext cx="1411868" cy="344244"/>
          </a:xfrm>
          <a:prstGeom prst="accentCallout2">
            <a:avLst>
              <a:gd name="adj1" fmla="val 48601"/>
              <a:gd name="adj2" fmla="val 106961"/>
              <a:gd name="adj3" fmla="val 48600"/>
              <a:gd name="adj4" fmla="val 128828"/>
              <a:gd name="adj5" fmla="val 633656"/>
              <a:gd name="adj6" fmla="val 20693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  </a:t>
            </a:r>
          </a:p>
        </p:txBody>
      </p:sp>
    </p:spTree>
    <p:extLst>
      <p:ext uri="{BB962C8B-B14F-4D97-AF65-F5344CB8AC3E}">
        <p14:creationId xmlns:p14="http://schemas.microsoft.com/office/powerpoint/2010/main" val="3397503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13EFDC-1120-E281-0C4B-625490CA339D}"/>
              </a:ext>
            </a:extLst>
          </p:cNvPr>
          <p:cNvSpPr>
            <a:spLocks noGrp="1"/>
          </p:cNvSpPr>
          <p:nvPr>
            <p:ph type="title"/>
          </p:nvPr>
        </p:nvSpPr>
        <p:spPr/>
        <p:txBody>
          <a:bodyPr/>
          <a:lstStyle/>
          <a:p>
            <a:r>
              <a:rPr lang="es-MX" dirty="0"/>
              <a:t>Paso 8</a:t>
            </a:r>
          </a:p>
        </p:txBody>
      </p:sp>
      <p:pic>
        <p:nvPicPr>
          <p:cNvPr id="3" name="Imagen 2" descr="Gráfico&#10;&#10;Descripción generada automáticamente con confianza media">
            <a:extLst>
              <a:ext uri="{FF2B5EF4-FFF2-40B4-BE49-F238E27FC236}">
                <a16:creationId xmlns:a16="http://schemas.microsoft.com/office/drawing/2014/main" id="{D742ED6C-3A80-01AB-E95C-69DF73BDD8E1}"/>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6593"/>
          <a:stretch/>
        </p:blipFill>
        <p:spPr>
          <a:xfrm>
            <a:off x="2365200" y="0"/>
            <a:ext cx="9058970" cy="6858000"/>
          </a:xfrm>
          <a:prstGeom prst="rect">
            <a:avLst/>
          </a:prstGeom>
        </p:spPr>
      </p:pic>
      <p:sp>
        <p:nvSpPr>
          <p:cNvPr id="4" name="Globo: línea doblada con barra de énfasis 3">
            <a:extLst>
              <a:ext uri="{FF2B5EF4-FFF2-40B4-BE49-F238E27FC236}">
                <a16:creationId xmlns:a16="http://schemas.microsoft.com/office/drawing/2014/main" id="{0246B483-9130-3BB4-2731-E2B6601E5565}"/>
              </a:ext>
            </a:extLst>
          </p:cNvPr>
          <p:cNvSpPr/>
          <p:nvPr/>
        </p:nvSpPr>
        <p:spPr>
          <a:xfrm>
            <a:off x="82331" y="960532"/>
            <a:ext cx="1118795" cy="344244"/>
          </a:xfrm>
          <a:prstGeom prst="accentCallout2">
            <a:avLst>
              <a:gd name="adj1" fmla="val 51339"/>
              <a:gd name="adj2" fmla="val 105801"/>
              <a:gd name="adj3" fmla="val 54077"/>
              <a:gd name="adj4" fmla="val 125567"/>
              <a:gd name="adj5" fmla="val 416808"/>
              <a:gd name="adj6" fmla="val 26562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Tree>
    <p:extLst>
      <p:ext uri="{BB962C8B-B14F-4D97-AF65-F5344CB8AC3E}">
        <p14:creationId xmlns:p14="http://schemas.microsoft.com/office/powerpoint/2010/main" val="2753379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0EBE00-9AA5-554B-1AA2-736024A09881}"/>
              </a:ext>
            </a:extLst>
          </p:cNvPr>
          <p:cNvSpPr>
            <a:spLocks noGrp="1"/>
          </p:cNvSpPr>
          <p:nvPr>
            <p:ph type="title"/>
          </p:nvPr>
        </p:nvSpPr>
        <p:spPr/>
        <p:txBody>
          <a:bodyPr/>
          <a:lstStyle/>
          <a:p>
            <a:r>
              <a:rPr lang="es-MX" dirty="0"/>
              <a:t>Paso 9</a:t>
            </a:r>
          </a:p>
        </p:txBody>
      </p:sp>
      <p:pic>
        <p:nvPicPr>
          <p:cNvPr id="3" name="Imagen 2" descr="Imagen que contiene Tabla&#10;&#10;Descripción generada automáticamente">
            <a:extLst>
              <a:ext uri="{FF2B5EF4-FFF2-40B4-BE49-F238E27FC236}">
                <a16:creationId xmlns:a16="http://schemas.microsoft.com/office/drawing/2014/main" id="{E6FD2E89-F116-72ED-0897-A4EA8D87F98E}"/>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7853"/>
          <a:stretch/>
        </p:blipFill>
        <p:spPr>
          <a:xfrm>
            <a:off x="2365200" y="0"/>
            <a:ext cx="8916264" cy="6858000"/>
          </a:xfrm>
          <a:prstGeom prst="rect">
            <a:avLst/>
          </a:prstGeom>
        </p:spPr>
      </p:pic>
      <p:sp>
        <p:nvSpPr>
          <p:cNvPr id="4" name="Globo: línea doblada con barra de énfasis 3">
            <a:extLst>
              <a:ext uri="{FF2B5EF4-FFF2-40B4-BE49-F238E27FC236}">
                <a16:creationId xmlns:a16="http://schemas.microsoft.com/office/drawing/2014/main" id="{A27AC920-3D1E-B278-216C-927AFE26B1BE}"/>
              </a:ext>
            </a:extLst>
          </p:cNvPr>
          <p:cNvSpPr/>
          <p:nvPr/>
        </p:nvSpPr>
        <p:spPr>
          <a:xfrm>
            <a:off x="442639" y="6382830"/>
            <a:ext cx="1118795" cy="344244"/>
          </a:xfrm>
          <a:prstGeom prst="accentCallout2">
            <a:avLst>
              <a:gd name="adj1" fmla="val 48601"/>
              <a:gd name="adj2" fmla="val 106961"/>
              <a:gd name="adj3" fmla="val 47441"/>
              <a:gd name="adj4" fmla="val 146007"/>
              <a:gd name="adj5" fmla="val -133484"/>
              <a:gd name="adj6" fmla="val 25204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
        <p:nvSpPr>
          <p:cNvPr id="5" name="Bocadillo: ovalado 4">
            <a:extLst>
              <a:ext uri="{FF2B5EF4-FFF2-40B4-BE49-F238E27FC236}">
                <a16:creationId xmlns:a16="http://schemas.microsoft.com/office/drawing/2014/main" id="{9BB82632-EFA6-90EE-4EF8-E615A9E74985}"/>
              </a:ext>
            </a:extLst>
          </p:cNvPr>
          <p:cNvSpPr/>
          <p:nvPr/>
        </p:nvSpPr>
        <p:spPr>
          <a:xfrm>
            <a:off x="9138374" y="830997"/>
            <a:ext cx="957734" cy="612648"/>
          </a:xfrm>
          <a:prstGeom prst="wedgeEllipseCallout">
            <a:avLst>
              <a:gd name="adj1" fmla="val -186774"/>
              <a:gd name="adj2" fmla="val 854566"/>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D11</a:t>
            </a:r>
          </a:p>
        </p:txBody>
      </p:sp>
    </p:spTree>
    <p:extLst>
      <p:ext uri="{BB962C8B-B14F-4D97-AF65-F5344CB8AC3E}">
        <p14:creationId xmlns:p14="http://schemas.microsoft.com/office/powerpoint/2010/main" val="4034602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D13A7-3DEC-9C53-BCD7-5AA342599FD1}"/>
              </a:ext>
            </a:extLst>
          </p:cNvPr>
          <p:cNvSpPr>
            <a:spLocks noGrp="1"/>
          </p:cNvSpPr>
          <p:nvPr>
            <p:ph type="title"/>
          </p:nvPr>
        </p:nvSpPr>
        <p:spPr/>
        <p:txBody>
          <a:bodyPr/>
          <a:lstStyle/>
          <a:p>
            <a:r>
              <a:rPr lang="es-MX" dirty="0"/>
              <a:t>Contenido </a:t>
            </a:r>
          </a:p>
        </p:txBody>
      </p:sp>
      <p:sp>
        <p:nvSpPr>
          <p:cNvPr id="3" name="Marcador de contenido 2">
            <a:extLst>
              <a:ext uri="{FF2B5EF4-FFF2-40B4-BE49-F238E27FC236}">
                <a16:creationId xmlns:a16="http://schemas.microsoft.com/office/drawing/2014/main" id="{43DCA2D2-F867-8288-8F40-1352CBE5B80F}"/>
              </a:ext>
            </a:extLst>
          </p:cNvPr>
          <p:cNvSpPr>
            <a:spLocks noGrp="1"/>
          </p:cNvSpPr>
          <p:nvPr>
            <p:ph idx="1"/>
          </p:nvPr>
        </p:nvSpPr>
        <p:spPr/>
        <p:txBody>
          <a:bodyPr>
            <a:normAutofit/>
          </a:bodyPr>
          <a:lstStyle/>
          <a:p>
            <a:pPr marL="457200" indent="-457200">
              <a:buFont typeface="+mj-lt"/>
              <a:buAutoNum type="arabicPeriod"/>
            </a:pPr>
            <a:r>
              <a:rPr lang="es-MX" sz="2800" dirty="0"/>
              <a:t>Aprendizaje</a:t>
            </a:r>
          </a:p>
          <a:p>
            <a:pPr marL="457200" indent="-457200">
              <a:buFont typeface="+mj-lt"/>
              <a:buAutoNum type="arabicPeriod"/>
            </a:pPr>
            <a:r>
              <a:rPr lang="es-MX" sz="2800" dirty="0"/>
              <a:t>Objetivo</a:t>
            </a:r>
          </a:p>
          <a:p>
            <a:pPr marL="457200" indent="-457200">
              <a:buFont typeface="+mj-lt"/>
              <a:buAutoNum type="arabicPeriod"/>
            </a:pPr>
            <a:r>
              <a:rPr lang="es-MX" sz="2800" dirty="0"/>
              <a:t>Forma de trabajo</a:t>
            </a:r>
          </a:p>
          <a:p>
            <a:pPr marL="457200" indent="-457200">
              <a:buFont typeface="+mj-lt"/>
              <a:buAutoNum type="arabicPeriod"/>
            </a:pPr>
            <a:r>
              <a:rPr lang="es-MX" sz="2800" dirty="0"/>
              <a:t>Introducción </a:t>
            </a:r>
          </a:p>
          <a:p>
            <a:pPr marL="457200" indent="-457200">
              <a:buFont typeface="+mj-lt"/>
              <a:buAutoNum type="arabicPeriod"/>
            </a:pPr>
            <a:r>
              <a:rPr lang="es-MX" sz="2800" dirty="0"/>
              <a:t>Componentes necesarios</a:t>
            </a:r>
          </a:p>
          <a:p>
            <a:pPr marL="457200" indent="-457200">
              <a:buFont typeface="+mj-lt"/>
              <a:buAutoNum type="arabicPeriod"/>
            </a:pPr>
            <a:r>
              <a:rPr lang="es-MX" sz="2800" dirty="0"/>
              <a:t>Construcción</a:t>
            </a:r>
          </a:p>
          <a:p>
            <a:pPr marL="457200" indent="-457200">
              <a:buFont typeface="+mj-lt"/>
              <a:buAutoNum type="arabicPeriod"/>
            </a:pPr>
            <a:r>
              <a:rPr lang="es-MX" sz="2800" dirty="0"/>
              <a:t>Conexiones</a:t>
            </a:r>
          </a:p>
          <a:p>
            <a:pPr marL="457200" indent="-457200">
              <a:buFont typeface="+mj-lt"/>
              <a:buAutoNum type="arabicPeriod"/>
            </a:pPr>
            <a:r>
              <a:rPr lang="es-MX" sz="2800" dirty="0"/>
              <a:t>Programación</a:t>
            </a:r>
          </a:p>
          <a:p>
            <a:pPr marL="457200" indent="-457200">
              <a:buFont typeface="+mj-lt"/>
              <a:buAutoNum type="arabicPeriod"/>
            </a:pPr>
            <a:r>
              <a:rPr lang="es-MX" sz="2800" dirty="0"/>
              <a:t>Retos </a:t>
            </a:r>
          </a:p>
          <a:p>
            <a:endParaRPr lang="es-MX" sz="2800" dirty="0"/>
          </a:p>
        </p:txBody>
      </p:sp>
    </p:spTree>
    <p:extLst>
      <p:ext uri="{BB962C8B-B14F-4D97-AF65-F5344CB8AC3E}">
        <p14:creationId xmlns:p14="http://schemas.microsoft.com/office/powerpoint/2010/main" val="2831787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6F1116-BF3E-CC88-CA73-EF8EF1306503}"/>
              </a:ext>
            </a:extLst>
          </p:cNvPr>
          <p:cNvSpPr>
            <a:spLocks noGrp="1"/>
          </p:cNvSpPr>
          <p:nvPr>
            <p:ph type="title"/>
          </p:nvPr>
        </p:nvSpPr>
        <p:spPr/>
        <p:txBody>
          <a:bodyPr/>
          <a:lstStyle/>
          <a:p>
            <a:r>
              <a:rPr lang="es-MX" dirty="0"/>
              <a:t>Paso 10</a:t>
            </a:r>
          </a:p>
        </p:txBody>
      </p:sp>
      <p:pic>
        <p:nvPicPr>
          <p:cNvPr id="3" name="Imagen 2" descr="Tabla&#10;&#10;Descripción generada automáticamente con confianza baja">
            <a:extLst>
              <a:ext uri="{FF2B5EF4-FFF2-40B4-BE49-F238E27FC236}">
                <a16:creationId xmlns:a16="http://schemas.microsoft.com/office/drawing/2014/main" id="{9DFE4DF4-89A3-9387-C673-F422310D3B5A}"/>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7853"/>
          <a:stretch/>
        </p:blipFill>
        <p:spPr>
          <a:xfrm>
            <a:off x="2364750" y="0"/>
            <a:ext cx="8916268" cy="6858000"/>
          </a:xfrm>
          <a:prstGeom prst="rect">
            <a:avLst/>
          </a:prstGeom>
        </p:spPr>
      </p:pic>
      <p:sp>
        <p:nvSpPr>
          <p:cNvPr id="4" name="Globo: línea doblada con barra de énfasis 3">
            <a:extLst>
              <a:ext uri="{FF2B5EF4-FFF2-40B4-BE49-F238E27FC236}">
                <a16:creationId xmlns:a16="http://schemas.microsoft.com/office/drawing/2014/main" id="{BDDD5007-7D28-FB73-0164-A59C1A2224D8}"/>
              </a:ext>
            </a:extLst>
          </p:cNvPr>
          <p:cNvSpPr/>
          <p:nvPr/>
        </p:nvSpPr>
        <p:spPr>
          <a:xfrm>
            <a:off x="63580" y="1014766"/>
            <a:ext cx="1118795" cy="344244"/>
          </a:xfrm>
          <a:prstGeom prst="accentCallout2">
            <a:avLst>
              <a:gd name="adj1" fmla="val 48601"/>
              <a:gd name="adj2" fmla="val 106961"/>
              <a:gd name="adj3" fmla="val 51339"/>
              <a:gd name="adj4" fmla="val 154532"/>
              <a:gd name="adj5" fmla="val 267000"/>
              <a:gd name="adj6" fmla="val 24781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Tree>
    <p:extLst>
      <p:ext uri="{BB962C8B-B14F-4D97-AF65-F5344CB8AC3E}">
        <p14:creationId xmlns:p14="http://schemas.microsoft.com/office/powerpoint/2010/main" val="21900562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5A6BD2-D57F-0CFA-2BA9-639AD57BA455}"/>
              </a:ext>
            </a:extLst>
          </p:cNvPr>
          <p:cNvSpPr>
            <a:spLocks noGrp="1"/>
          </p:cNvSpPr>
          <p:nvPr>
            <p:ph type="title"/>
          </p:nvPr>
        </p:nvSpPr>
        <p:spPr/>
        <p:txBody>
          <a:bodyPr/>
          <a:lstStyle/>
          <a:p>
            <a:r>
              <a:rPr lang="es-MX" dirty="0"/>
              <a:t>Paso 11</a:t>
            </a:r>
          </a:p>
        </p:txBody>
      </p:sp>
      <p:pic>
        <p:nvPicPr>
          <p:cNvPr id="3" name="Imagen 2" descr="Imagen que contiene Tabla&#10;&#10;Descripción generada automáticamente">
            <a:extLst>
              <a:ext uri="{FF2B5EF4-FFF2-40B4-BE49-F238E27FC236}">
                <a16:creationId xmlns:a16="http://schemas.microsoft.com/office/drawing/2014/main" id="{FF725EF4-C141-68C9-6CDE-47507FC5C49E}"/>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7853"/>
          <a:stretch/>
        </p:blipFill>
        <p:spPr>
          <a:xfrm>
            <a:off x="2365200" y="0"/>
            <a:ext cx="8916271" cy="6858000"/>
          </a:xfrm>
          <a:prstGeom prst="rect">
            <a:avLst/>
          </a:prstGeom>
        </p:spPr>
      </p:pic>
      <p:sp>
        <p:nvSpPr>
          <p:cNvPr id="4" name="Globo: línea doblada con barra de énfasis 3">
            <a:extLst>
              <a:ext uri="{FF2B5EF4-FFF2-40B4-BE49-F238E27FC236}">
                <a16:creationId xmlns:a16="http://schemas.microsoft.com/office/drawing/2014/main" id="{49C03833-AD30-63E1-269F-E95231B6044B}"/>
              </a:ext>
            </a:extLst>
          </p:cNvPr>
          <p:cNvSpPr/>
          <p:nvPr/>
        </p:nvSpPr>
        <p:spPr>
          <a:xfrm>
            <a:off x="0" y="1937704"/>
            <a:ext cx="1411868" cy="344244"/>
          </a:xfrm>
          <a:prstGeom prst="accentCallout2">
            <a:avLst>
              <a:gd name="adj1" fmla="val 48601"/>
              <a:gd name="adj2" fmla="val 106961"/>
              <a:gd name="adj3" fmla="val 48600"/>
              <a:gd name="adj4" fmla="val 125489"/>
              <a:gd name="adj5" fmla="val 646542"/>
              <a:gd name="adj6" fmla="val 18484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  </a:t>
            </a:r>
          </a:p>
        </p:txBody>
      </p:sp>
    </p:spTree>
    <p:extLst>
      <p:ext uri="{BB962C8B-B14F-4D97-AF65-F5344CB8AC3E}">
        <p14:creationId xmlns:p14="http://schemas.microsoft.com/office/powerpoint/2010/main" val="29050162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305D81-43CF-CF8F-5DCA-00722CB16A70}"/>
              </a:ext>
            </a:extLst>
          </p:cNvPr>
          <p:cNvSpPr>
            <a:spLocks noGrp="1"/>
          </p:cNvSpPr>
          <p:nvPr>
            <p:ph type="title"/>
          </p:nvPr>
        </p:nvSpPr>
        <p:spPr/>
        <p:txBody>
          <a:bodyPr/>
          <a:lstStyle/>
          <a:p>
            <a:r>
              <a:rPr lang="es-MX" dirty="0"/>
              <a:t>Paso 12</a:t>
            </a:r>
          </a:p>
        </p:txBody>
      </p:sp>
      <p:pic>
        <p:nvPicPr>
          <p:cNvPr id="3" name="Imagen 2" descr="Imagen que contiene Tabla&#10;&#10;Descripción generada automáticamente">
            <a:extLst>
              <a:ext uri="{FF2B5EF4-FFF2-40B4-BE49-F238E27FC236}">
                <a16:creationId xmlns:a16="http://schemas.microsoft.com/office/drawing/2014/main" id="{D3415796-2564-0692-59B1-0A8E1F2DF732}"/>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7853"/>
          <a:stretch/>
        </p:blipFill>
        <p:spPr>
          <a:xfrm>
            <a:off x="2365200" y="0"/>
            <a:ext cx="8916273" cy="6858000"/>
          </a:xfrm>
          <a:prstGeom prst="rect">
            <a:avLst/>
          </a:prstGeom>
        </p:spPr>
      </p:pic>
      <p:sp>
        <p:nvSpPr>
          <p:cNvPr id="4" name="Globo: línea doblada con barra de énfasis 3">
            <a:extLst>
              <a:ext uri="{FF2B5EF4-FFF2-40B4-BE49-F238E27FC236}">
                <a16:creationId xmlns:a16="http://schemas.microsoft.com/office/drawing/2014/main" id="{1F53D7F8-A31E-7766-8CA8-86EB7F983116}"/>
              </a:ext>
            </a:extLst>
          </p:cNvPr>
          <p:cNvSpPr/>
          <p:nvPr/>
        </p:nvSpPr>
        <p:spPr>
          <a:xfrm>
            <a:off x="141222" y="986485"/>
            <a:ext cx="1118795" cy="344244"/>
          </a:xfrm>
          <a:prstGeom prst="accentCallout2">
            <a:avLst>
              <a:gd name="adj1" fmla="val 48601"/>
              <a:gd name="adj2" fmla="val 106961"/>
              <a:gd name="adj3" fmla="val 51339"/>
              <a:gd name="adj4" fmla="val 154532"/>
              <a:gd name="adj5" fmla="val 293610"/>
              <a:gd name="adj6" fmla="val 22063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Tree>
    <p:extLst>
      <p:ext uri="{BB962C8B-B14F-4D97-AF65-F5344CB8AC3E}">
        <p14:creationId xmlns:p14="http://schemas.microsoft.com/office/powerpoint/2010/main" val="727442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93E4C6-F54A-2289-8D9D-BF21DAD907C6}"/>
              </a:ext>
            </a:extLst>
          </p:cNvPr>
          <p:cNvSpPr>
            <a:spLocks noGrp="1"/>
          </p:cNvSpPr>
          <p:nvPr>
            <p:ph type="title"/>
          </p:nvPr>
        </p:nvSpPr>
        <p:spPr/>
        <p:txBody>
          <a:bodyPr/>
          <a:lstStyle/>
          <a:p>
            <a:r>
              <a:rPr lang="es-MX" dirty="0"/>
              <a:t>Paso 13</a:t>
            </a:r>
          </a:p>
        </p:txBody>
      </p:sp>
      <p:pic>
        <p:nvPicPr>
          <p:cNvPr id="3" name="Imagen 2" descr="Imagen que contiene Gráfico&#10;&#10;Descripción generada automáticamente">
            <a:extLst>
              <a:ext uri="{FF2B5EF4-FFF2-40B4-BE49-F238E27FC236}">
                <a16:creationId xmlns:a16="http://schemas.microsoft.com/office/drawing/2014/main" id="{72295E3D-9C3F-4168-749B-6F02B7075E82}"/>
              </a:ext>
            </a:extLst>
          </p:cNvPr>
          <p:cNvPicPr>
            <a:picLocks noChangeAspect="1"/>
          </p:cNvPicPr>
          <p:nvPr/>
        </p:nvPicPr>
        <p:blipFill rotWithShape="1">
          <a:blip r:embed="rId2">
            <a:extLst>
              <a:ext uri="{28A0092B-C50C-407E-A947-70E740481C1C}">
                <a14:useLocalDpi xmlns:a14="http://schemas.microsoft.com/office/drawing/2010/main" val="0"/>
              </a:ext>
            </a:extLst>
          </a:blip>
          <a:srcRect l="56256" b="6713"/>
          <a:stretch/>
        </p:blipFill>
        <p:spPr>
          <a:xfrm>
            <a:off x="2365200" y="0"/>
            <a:ext cx="8558810" cy="6858000"/>
          </a:xfrm>
          <a:prstGeom prst="rect">
            <a:avLst/>
          </a:prstGeom>
        </p:spPr>
      </p:pic>
      <p:sp>
        <p:nvSpPr>
          <p:cNvPr id="4" name="Globo: línea doblada con barra de énfasis 3">
            <a:extLst>
              <a:ext uri="{FF2B5EF4-FFF2-40B4-BE49-F238E27FC236}">
                <a16:creationId xmlns:a16="http://schemas.microsoft.com/office/drawing/2014/main" id="{3BB79FED-FC9F-B6A5-5B4A-FCEC14418553}"/>
              </a:ext>
            </a:extLst>
          </p:cNvPr>
          <p:cNvSpPr/>
          <p:nvPr/>
        </p:nvSpPr>
        <p:spPr>
          <a:xfrm>
            <a:off x="0" y="3901363"/>
            <a:ext cx="1118795" cy="344244"/>
          </a:xfrm>
          <a:prstGeom prst="accentCallout2">
            <a:avLst>
              <a:gd name="adj1" fmla="val 48601"/>
              <a:gd name="adj2" fmla="val 106961"/>
              <a:gd name="adj3" fmla="val 50179"/>
              <a:gd name="adj4" fmla="val 135896"/>
              <a:gd name="adj5" fmla="val 493612"/>
              <a:gd name="adj6" fmla="val 25120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Cable </a:t>
            </a:r>
          </a:p>
        </p:txBody>
      </p:sp>
      <p:sp>
        <p:nvSpPr>
          <p:cNvPr id="5" name="Bocadillo: ovalado 4">
            <a:extLst>
              <a:ext uri="{FF2B5EF4-FFF2-40B4-BE49-F238E27FC236}">
                <a16:creationId xmlns:a16="http://schemas.microsoft.com/office/drawing/2014/main" id="{60D91A24-5E98-4C0F-3D32-73F846ED3F57}"/>
              </a:ext>
            </a:extLst>
          </p:cNvPr>
          <p:cNvSpPr/>
          <p:nvPr/>
        </p:nvSpPr>
        <p:spPr>
          <a:xfrm>
            <a:off x="9138374" y="830997"/>
            <a:ext cx="957734" cy="612648"/>
          </a:xfrm>
          <a:prstGeom prst="wedgeEllipseCallout">
            <a:avLst>
              <a:gd name="adj1" fmla="val -184805"/>
              <a:gd name="adj2" fmla="val 814560"/>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t>D12</a:t>
            </a:r>
          </a:p>
        </p:txBody>
      </p:sp>
    </p:spTree>
    <p:extLst>
      <p:ext uri="{BB962C8B-B14F-4D97-AF65-F5344CB8AC3E}">
        <p14:creationId xmlns:p14="http://schemas.microsoft.com/office/powerpoint/2010/main" val="435508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E8AF8-4876-547E-7F7C-07C46D033CA4}"/>
              </a:ext>
            </a:extLst>
          </p:cNvPr>
          <p:cNvSpPr>
            <a:spLocks noGrp="1"/>
          </p:cNvSpPr>
          <p:nvPr>
            <p:ph type="title"/>
          </p:nvPr>
        </p:nvSpPr>
        <p:spPr/>
        <p:txBody>
          <a:bodyPr/>
          <a:lstStyle/>
          <a:p>
            <a:r>
              <a:rPr lang="es-MX" dirty="0"/>
              <a:t>Programación </a:t>
            </a:r>
          </a:p>
        </p:txBody>
      </p:sp>
      <p:sp>
        <p:nvSpPr>
          <p:cNvPr id="3" name="Marcador de contenido 2">
            <a:extLst>
              <a:ext uri="{FF2B5EF4-FFF2-40B4-BE49-F238E27FC236}">
                <a16:creationId xmlns:a16="http://schemas.microsoft.com/office/drawing/2014/main" id="{E0CE1132-F799-769D-92FE-B576F59FC032}"/>
              </a:ext>
            </a:extLst>
          </p:cNvPr>
          <p:cNvSpPr>
            <a:spLocks noGrp="1"/>
          </p:cNvSpPr>
          <p:nvPr>
            <p:ph idx="1"/>
          </p:nvPr>
        </p:nvSpPr>
        <p:spPr/>
        <p:txBody>
          <a:bodyPr/>
          <a:lstStyle/>
          <a:p>
            <a:pPr marL="457200" indent="-457200">
              <a:buFont typeface="+mj-lt"/>
              <a:buAutoNum type="arabicPeriod"/>
            </a:pPr>
            <a:r>
              <a:rPr lang="es-MX" sz="2400" dirty="0"/>
              <a:t>Dar doble clic en el icono del escritorio que dice S4A, para abrir el programa. </a:t>
            </a:r>
          </a:p>
          <a:p>
            <a:endParaRPr lang="es-MX" dirty="0"/>
          </a:p>
        </p:txBody>
      </p:sp>
      <p:pic>
        <p:nvPicPr>
          <p:cNvPr id="4" name="Imagen 3" descr="Icono&#10;&#10;Descripción generada automáticamente">
            <a:extLst>
              <a:ext uri="{FF2B5EF4-FFF2-40B4-BE49-F238E27FC236}">
                <a16:creationId xmlns:a16="http://schemas.microsoft.com/office/drawing/2014/main" id="{510C5DDD-10B1-9B53-A533-3CC63F330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2599" y="2008668"/>
            <a:ext cx="1786801" cy="1786801"/>
          </a:xfrm>
          <a:prstGeom prst="rect">
            <a:avLst/>
          </a:prstGeom>
        </p:spPr>
      </p:pic>
    </p:spTree>
    <p:extLst>
      <p:ext uri="{BB962C8B-B14F-4D97-AF65-F5344CB8AC3E}">
        <p14:creationId xmlns:p14="http://schemas.microsoft.com/office/powerpoint/2010/main" val="191776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a:xfrm>
            <a:off x="539999" y="989704"/>
            <a:ext cx="4171849" cy="5328295"/>
          </a:xfrm>
        </p:spPr>
        <p:txBody>
          <a:bodyPr/>
          <a:lstStyle/>
          <a:p>
            <a:pPr marL="457200" indent="-457200">
              <a:buFont typeface="+mj-lt"/>
              <a:buAutoNum type="arabicPeriod" startAt="2"/>
            </a:pPr>
            <a:r>
              <a:rPr lang="es-MX" sz="2400" dirty="0"/>
              <a:t>Arrastrar y acomodar los bloques como se muestra en la imagen, que se encuentran en la sección de control, sonido y movimiento, seleccionar los números correspondientes. </a:t>
            </a:r>
          </a:p>
          <a:p>
            <a:endParaRPr lang="es-MX" dirty="0"/>
          </a:p>
        </p:txBody>
      </p:sp>
      <p:pic>
        <p:nvPicPr>
          <p:cNvPr id="5" name="Imagen 4">
            <a:extLst>
              <a:ext uri="{FF2B5EF4-FFF2-40B4-BE49-F238E27FC236}">
                <a16:creationId xmlns:a16="http://schemas.microsoft.com/office/drawing/2014/main" id="{CF3DA0DA-99B9-C630-732E-372AA2A8FDB3}"/>
              </a:ext>
            </a:extLst>
          </p:cNvPr>
          <p:cNvPicPr>
            <a:picLocks noChangeAspect="1"/>
          </p:cNvPicPr>
          <p:nvPr/>
        </p:nvPicPr>
        <p:blipFill rotWithShape="1">
          <a:blip r:embed="rId2">
            <a:extLst>
              <a:ext uri="{28A0092B-C50C-407E-A947-70E740481C1C}">
                <a14:useLocalDpi xmlns:a14="http://schemas.microsoft.com/office/drawing/2010/main" val="0"/>
              </a:ext>
            </a:extLst>
          </a:blip>
          <a:srcRect b="41647"/>
          <a:stretch/>
        </p:blipFill>
        <p:spPr bwMode="auto">
          <a:xfrm>
            <a:off x="6096000" y="262206"/>
            <a:ext cx="2309078" cy="6333588"/>
          </a:xfrm>
          <a:prstGeom prst="rect">
            <a:avLst/>
          </a:prstGeom>
          <a:noFill/>
          <a:ln>
            <a:noFill/>
          </a:ln>
        </p:spPr>
      </p:pic>
      <p:pic>
        <p:nvPicPr>
          <p:cNvPr id="6" name="Imagen 5">
            <a:extLst>
              <a:ext uri="{FF2B5EF4-FFF2-40B4-BE49-F238E27FC236}">
                <a16:creationId xmlns:a16="http://schemas.microsoft.com/office/drawing/2014/main" id="{409EA6E4-F1A3-F6C9-97FF-2C90C248B21F}"/>
              </a:ext>
            </a:extLst>
          </p:cNvPr>
          <p:cNvPicPr>
            <a:picLocks noChangeAspect="1"/>
          </p:cNvPicPr>
          <p:nvPr/>
        </p:nvPicPr>
        <p:blipFill rotWithShape="1">
          <a:blip r:embed="rId2">
            <a:extLst>
              <a:ext uri="{28A0092B-C50C-407E-A947-70E740481C1C}">
                <a14:useLocalDpi xmlns:a14="http://schemas.microsoft.com/office/drawing/2010/main" val="0"/>
              </a:ext>
            </a:extLst>
          </a:blip>
          <a:srcRect t="58353"/>
          <a:stretch/>
        </p:blipFill>
        <p:spPr bwMode="auto">
          <a:xfrm>
            <a:off x="9125841" y="1168828"/>
            <a:ext cx="2309078" cy="4520343"/>
          </a:xfrm>
          <a:prstGeom prst="rect">
            <a:avLst/>
          </a:prstGeom>
          <a:noFill/>
          <a:ln>
            <a:noFill/>
          </a:ln>
        </p:spPr>
      </p:pic>
    </p:spTree>
    <p:extLst>
      <p:ext uri="{BB962C8B-B14F-4D97-AF65-F5344CB8AC3E}">
        <p14:creationId xmlns:p14="http://schemas.microsoft.com/office/powerpoint/2010/main" val="3930833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p:txBody>
          <a:bodyPr/>
          <a:lstStyle/>
          <a:p>
            <a:pPr marL="457200" indent="-457200">
              <a:buFont typeface="+mj-lt"/>
              <a:buAutoNum type="arabicPeriod" startAt="3"/>
            </a:pPr>
            <a:r>
              <a:rPr lang="es-MX" sz="2400" dirty="0"/>
              <a:t>Conectar cable USB al Arduino y a la computadora.</a:t>
            </a:r>
          </a:p>
          <a:p>
            <a:endParaRPr lang="es-MX" dirty="0"/>
          </a:p>
        </p:txBody>
      </p:sp>
      <p:grpSp>
        <p:nvGrpSpPr>
          <p:cNvPr id="5" name="Grupo 4">
            <a:extLst>
              <a:ext uri="{FF2B5EF4-FFF2-40B4-BE49-F238E27FC236}">
                <a16:creationId xmlns:a16="http://schemas.microsoft.com/office/drawing/2014/main" id="{B5EC3410-73D9-555E-2DA7-0579FB660FE3}"/>
              </a:ext>
            </a:extLst>
          </p:cNvPr>
          <p:cNvGrpSpPr/>
          <p:nvPr/>
        </p:nvGrpSpPr>
        <p:grpSpPr>
          <a:xfrm>
            <a:off x="756298" y="2044615"/>
            <a:ext cx="10980154" cy="2768770"/>
            <a:chOff x="870708" y="2619380"/>
            <a:chExt cx="10980154" cy="2768770"/>
          </a:xfrm>
        </p:grpSpPr>
        <p:pic>
          <p:nvPicPr>
            <p:cNvPr id="6" name="Imagen 5">
              <a:extLst>
                <a:ext uri="{FF2B5EF4-FFF2-40B4-BE49-F238E27FC236}">
                  <a16:creationId xmlns:a16="http://schemas.microsoft.com/office/drawing/2014/main" id="{562ECC6B-CAE6-89FC-E37B-270B5C4881B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70708" y="2619380"/>
              <a:ext cx="2340000" cy="2340000"/>
            </a:xfrm>
            <a:prstGeom prst="rect">
              <a:avLst/>
            </a:prstGeom>
          </p:spPr>
        </p:pic>
        <p:pic>
          <p:nvPicPr>
            <p:cNvPr id="7" name="Imagen 6">
              <a:extLst>
                <a:ext uri="{FF2B5EF4-FFF2-40B4-BE49-F238E27FC236}">
                  <a16:creationId xmlns:a16="http://schemas.microsoft.com/office/drawing/2014/main" id="{188A6887-5A07-FA81-7988-5EB3064570B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15731" y="3092187"/>
              <a:ext cx="1804500" cy="1394386"/>
            </a:xfrm>
            <a:prstGeom prst="rect">
              <a:avLst/>
            </a:prstGeom>
          </p:spPr>
        </p:pic>
        <p:pic>
          <p:nvPicPr>
            <p:cNvPr id="8" name="Imagen 7" descr="Teclado de computadora&#10;&#10;Descripción generada automáticamente">
              <a:extLst>
                <a:ext uri="{FF2B5EF4-FFF2-40B4-BE49-F238E27FC236}">
                  <a16:creationId xmlns:a16="http://schemas.microsoft.com/office/drawing/2014/main" id="{1F458DA8-CFA5-82D9-53C6-A0072BAC0B08}"/>
                </a:ext>
              </a:extLst>
            </p:cNvPr>
            <p:cNvPicPr>
              <a:picLocks noChangeAspect="1"/>
            </p:cNvPicPr>
            <p:nvPr/>
          </p:nvPicPr>
          <p:blipFill rotWithShape="1">
            <a:blip r:embed="rId4">
              <a:extLst>
                <a:ext uri="{28A0092B-C50C-407E-A947-70E740481C1C}">
                  <a14:useLocalDpi xmlns:a14="http://schemas.microsoft.com/office/drawing/2010/main" val="0"/>
                </a:ext>
              </a:extLst>
            </a:blip>
            <a:srcRect b="24896"/>
            <a:stretch/>
          </p:blipFill>
          <p:spPr>
            <a:xfrm>
              <a:off x="7297873" y="2823520"/>
              <a:ext cx="4552989" cy="2564630"/>
            </a:xfrm>
            <a:prstGeom prst="rect">
              <a:avLst/>
            </a:prstGeom>
            <a:ln>
              <a:noFill/>
            </a:ln>
            <a:effectLst>
              <a:outerShdw blurRad="190500" algn="tl" rotWithShape="0">
                <a:srgbClr val="000000">
                  <a:alpha val="70000"/>
                </a:srgbClr>
              </a:outerShdw>
            </a:effectLst>
          </p:spPr>
        </p:pic>
        <p:cxnSp>
          <p:nvCxnSpPr>
            <p:cNvPr id="9" name="Conector recto de flecha 8">
              <a:extLst>
                <a:ext uri="{FF2B5EF4-FFF2-40B4-BE49-F238E27FC236}">
                  <a16:creationId xmlns:a16="http://schemas.microsoft.com/office/drawing/2014/main" id="{427FC122-74B2-5260-F63E-9724A4D98842}"/>
                </a:ext>
              </a:extLst>
            </p:cNvPr>
            <p:cNvCxnSpPr>
              <a:cxnSpLocks/>
            </p:cNvCxnSpPr>
            <p:nvPr/>
          </p:nvCxnSpPr>
          <p:spPr>
            <a:xfrm>
              <a:off x="6349052" y="4105835"/>
              <a:ext cx="720000" cy="0"/>
            </a:xfrm>
            <a:prstGeom prst="straightConnector1">
              <a:avLst/>
            </a:prstGeom>
            <a:ln w="88900">
              <a:tailEnd type="triangle"/>
            </a:ln>
          </p:spPr>
          <p:style>
            <a:lnRef idx="1">
              <a:schemeClr val="accent5"/>
            </a:lnRef>
            <a:fillRef idx="0">
              <a:schemeClr val="accent5"/>
            </a:fillRef>
            <a:effectRef idx="0">
              <a:schemeClr val="accent5"/>
            </a:effectRef>
            <a:fontRef idx="minor">
              <a:schemeClr val="tx1"/>
            </a:fontRef>
          </p:style>
        </p:cxnSp>
        <p:cxnSp>
          <p:nvCxnSpPr>
            <p:cNvPr id="10" name="Conector recto de flecha 9">
              <a:extLst>
                <a:ext uri="{FF2B5EF4-FFF2-40B4-BE49-F238E27FC236}">
                  <a16:creationId xmlns:a16="http://schemas.microsoft.com/office/drawing/2014/main" id="{907CCD8C-97DA-292B-33BD-9529A4CCC3B4}"/>
                </a:ext>
              </a:extLst>
            </p:cNvPr>
            <p:cNvCxnSpPr>
              <a:cxnSpLocks/>
            </p:cNvCxnSpPr>
            <p:nvPr/>
          </p:nvCxnSpPr>
          <p:spPr>
            <a:xfrm flipH="1">
              <a:off x="3404343" y="4105835"/>
              <a:ext cx="720000" cy="0"/>
            </a:xfrm>
            <a:prstGeom prst="straightConnector1">
              <a:avLst/>
            </a:prstGeom>
            <a:ln w="88900">
              <a:tailEnd type="triangle"/>
            </a:ln>
          </p:spPr>
          <p:style>
            <a:lnRef idx="1">
              <a:schemeClr val="accent5"/>
            </a:lnRef>
            <a:fillRef idx="0">
              <a:schemeClr val="accent5"/>
            </a:fillRef>
            <a:effectRef idx="0">
              <a:schemeClr val="accent5"/>
            </a:effectRef>
            <a:fontRef idx="minor">
              <a:schemeClr val="tx1"/>
            </a:fontRef>
          </p:style>
        </p:cxnSp>
        <p:sp>
          <p:nvSpPr>
            <p:cNvPr id="11" name="Elipse 10">
              <a:extLst>
                <a:ext uri="{FF2B5EF4-FFF2-40B4-BE49-F238E27FC236}">
                  <a16:creationId xmlns:a16="http://schemas.microsoft.com/office/drawing/2014/main" id="{BE3F8BB9-CC65-FE46-21D0-E20BE2A743FD}"/>
                </a:ext>
              </a:extLst>
            </p:cNvPr>
            <p:cNvSpPr/>
            <p:nvPr/>
          </p:nvSpPr>
          <p:spPr>
            <a:xfrm>
              <a:off x="8939605" y="3911758"/>
              <a:ext cx="1080000" cy="1080000"/>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2543352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687A57E-C8DB-F8C4-9456-B476EFAB9915}"/>
              </a:ext>
            </a:extLst>
          </p:cNvPr>
          <p:cNvSpPr>
            <a:spLocks noGrp="1"/>
          </p:cNvSpPr>
          <p:nvPr>
            <p:ph idx="1"/>
          </p:nvPr>
        </p:nvSpPr>
        <p:spPr/>
        <p:txBody>
          <a:bodyPr/>
          <a:lstStyle/>
          <a:p>
            <a:pPr marL="457200" indent="-457200">
              <a:buFont typeface="+mj-lt"/>
              <a:buAutoNum type="arabicPeriod" startAt="4"/>
            </a:pPr>
            <a:r>
              <a:rPr lang="es-MX" sz="2400" dirty="0"/>
              <a:t>Dar clic en la bandera verde para correr el programa en la tarjeta.</a:t>
            </a:r>
          </a:p>
          <a:p>
            <a:pPr marL="0" indent="0">
              <a:buNone/>
            </a:pPr>
            <a:r>
              <a:rPr lang="es-MX" sz="2400" i="1" dirty="0"/>
              <a:t>Se iluminará el contorno del programa indicando que se llevó a cabo correctamente.</a:t>
            </a:r>
          </a:p>
          <a:p>
            <a:endParaRPr lang="es-MX" dirty="0"/>
          </a:p>
        </p:txBody>
      </p:sp>
      <p:pic>
        <p:nvPicPr>
          <p:cNvPr id="12" name="Imagen 11">
            <a:extLst>
              <a:ext uri="{FF2B5EF4-FFF2-40B4-BE49-F238E27FC236}">
                <a16:creationId xmlns:a16="http://schemas.microsoft.com/office/drawing/2014/main" id="{13ADEF0D-3D5E-0301-DD4A-CC004F7B6CCB}"/>
              </a:ext>
            </a:extLst>
          </p:cNvPr>
          <p:cNvPicPr>
            <a:picLocks noChangeAspect="1"/>
          </p:cNvPicPr>
          <p:nvPr/>
        </p:nvPicPr>
        <p:blipFill rotWithShape="1">
          <a:blip r:embed="rId2"/>
          <a:srcRect l="67116" t="6078" b="58039"/>
          <a:stretch/>
        </p:blipFill>
        <p:spPr>
          <a:xfrm>
            <a:off x="3545549" y="2614108"/>
            <a:ext cx="4562307" cy="3111437"/>
          </a:xfrm>
          <a:prstGeom prst="rect">
            <a:avLst/>
          </a:prstGeom>
          <a:ln>
            <a:noFill/>
          </a:ln>
          <a:effectLst>
            <a:outerShdw blurRad="190500" algn="tl" rotWithShape="0">
              <a:srgbClr val="000000">
                <a:alpha val="70000"/>
              </a:srgbClr>
            </a:outerShdw>
          </a:effectLst>
        </p:spPr>
      </p:pic>
      <p:sp>
        <p:nvSpPr>
          <p:cNvPr id="13" name="Bocadillo: ovalado 12">
            <a:extLst>
              <a:ext uri="{FF2B5EF4-FFF2-40B4-BE49-F238E27FC236}">
                <a16:creationId xmlns:a16="http://schemas.microsoft.com/office/drawing/2014/main" id="{44FFE800-8435-F19A-746C-BC9286E604C7}"/>
              </a:ext>
            </a:extLst>
          </p:cNvPr>
          <p:cNvSpPr/>
          <p:nvPr/>
        </p:nvSpPr>
        <p:spPr>
          <a:xfrm>
            <a:off x="8621284" y="4946334"/>
            <a:ext cx="914400" cy="612648"/>
          </a:xfrm>
          <a:prstGeom prst="wedgeEllipseCallout">
            <a:avLst>
              <a:gd name="adj1" fmla="val -167894"/>
              <a:gd name="adj2" fmla="val -379992"/>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CLIC</a:t>
            </a:r>
          </a:p>
        </p:txBody>
      </p:sp>
    </p:spTree>
    <p:extLst>
      <p:ext uri="{BB962C8B-B14F-4D97-AF65-F5344CB8AC3E}">
        <p14:creationId xmlns:p14="http://schemas.microsoft.com/office/powerpoint/2010/main" val="2934462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FAF2EB-5616-FB7F-A5EE-A531622F7BE9}"/>
              </a:ext>
            </a:extLst>
          </p:cNvPr>
          <p:cNvSpPr>
            <a:spLocks noGrp="1"/>
          </p:cNvSpPr>
          <p:nvPr>
            <p:ph type="title"/>
          </p:nvPr>
        </p:nvSpPr>
        <p:spPr/>
        <p:txBody>
          <a:bodyPr/>
          <a:lstStyle/>
          <a:p>
            <a:r>
              <a:rPr lang="es-MX" dirty="0"/>
              <a:t>Retos </a:t>
            </a:r>
          </a:p>
        </p:txBody>
      </p:sp>
      <p:sp>
        <p:nvSpPr>
          <p:cNvPr id="3" name="Marcador de contenido 2">
            <a:extLst>
              <a:ext uri="{FF2B5EF4-FFF2-40B4-BE49-F238E27FC236}">
                <a16:creationId xmlns:a16="http://schemas.microsoft.com/office/drawing/2014/main" id="{F64C66E0-B283-075B-9C30-7AFCCDA221E5}"/>
              </a:ext>
            </a:extLst>
          </p:cNvPr>
          <p:cNvSpPr>
            <a:spLocks noGrp="1"/>
          </p:cNvSpPr>
          <p:nvPr>
            <p:ph idx="1"/>
          </p:nvPr>
        </p:nvSpPr>
        <p:spPr/>
        <p:txBody>
          <a:bodyPr/>
          <a:lstStyle/>
          <a:p>
            <a:pPr marL="0" indent="0" algn="just">
              <a:buNone/>
            </a:pPr>
            <a:r>
              <a:rPr lang="es-MX" dirty="0"/>
              <a:t>Una vez terminado el proyecto proponer los siguientes retos:</a:t>
            </a:r>
          </a:p>
          <a:p>
            <a:pPr lvl="0" algn="just"/>
            <a:r>
              <a:rPr lang="es-MX" dirty="0"/>
              <a:t>Hacer que al presionar una tecla enciendan uno tras otro 3 diferentes colores y emitan diferentes sonidos de forma automática.</a:t>
            </a:r>
          </a:p>
          <a:p>
            <a:endParaRPr lang="es-MX" dirty="0"/>
          </a:p>
        </p:txBody>
      </p:sp>
    </p:spTree>
    <p:extLst>
      <p:ext uri="{BB962C8B-B14F-4D97-AF65-F5344CB8AC3E}">
        <p14:creationId xmlns:p14="http://schemas.microsoft.com/office/powerpoint/2010/main" val="1407509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13000" b="-13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C5CBFF-70D1-9194-F4DD-A0603205FF3D}"/>
              </a:ext>
            </a:extLst>
          </p:cNvPr>
          <p:cNvSpPr>
            <a:spLocks noGrp="1"/>
          </p:cNvSpPr>
          <p:nvPr>
            <p:ph type="title"/>
          </p:nvPr>
        </p:nvSpPr>
        <p:spPr/>
        <p:txBody>
          <a:bodyPr/>
          <a:lstStyle/>
          <a:p>
            <a:r>
              <a:rPr lang="es-MX" dirty="0"/>
              <a:t>Aprendizaje </a:t>
            </a:r>
          </a:p>
        </p:txBody>
      </p:sp>
      <p:sp>
        <p:nvSpPr>
          <p:cNvPr id="3" name="Marcador de contenido 2">
            <a:extLst>
              <a:ext uri="{FF2B5EF4-FFF2-40B4-BE49-F238E27FC236}">
                <a16:creationId xmlns:a16="http://schemas.microsoft.com/office/drawing/2014/main" id="{264FB597-8ACA-2400-569F-76C59C42C207}"/>
              </a:ext>
            </a:extLst>
          </p:cNvPr>
          <p:cNvSpPr>
            <a:spLocks noGrp="1"/>
          </p:cNvSpPr>
          <p:nvPr>
            <p:ph idx="1"/>
          </p:nvPr>
        </p:nvSpPr>
        <p:spPr/>
        <p:txBody>
          <a:bodyPr/>
          <a:lstStyle/>
          <a:p>
            <a:r>
              <a:rPr lang="es-MX" dirty="0"/>
              <a:t>Desarrollar habilidades de trabajo en equipo y comunicación.</a:t>
            </a:r>
          </a:p>
          <a:p>
            <a:r>
              <a:rPr lang="es-MX" dirty="0"/>
              <a:t>Identificar y conectar de manera adecuada los componentes que forman parte del circuito.</a:t>
            </a:r>
          </a:p>
          <a:p>
            <a:r>
              <a:rPr lang="es-MX" dirty="0"/>
              <a:t>Comprender el funcionamiento básico de cada uno de los componentes y su papel dentro del circuito.</a:t>
            </a:r>
          </a:p>
          <a:p>
            <a:r>
              <a:rPr lang="es-MX" dirty="0"/>
              <a:t>Comprender la lógica de programación de cada uno de los bloques y construir un conjunto de instrucciones para completar el programa que se cargará en la tarjeta Arduino.</a:t>
            </a:r>
          </a:p>
          <a:p>
            <a:r>
              <a:rPr lang="es-MX" dirty="0"/>
              <a:t>Conocer los beneficios de la música y tipos de instrumentos musicales.</a:t>
            </a:r>
          </a:p>
        </p:txBody>
      </p:sp>
    </p:spTree>
    <p:extLst>
      <p:ext uri="{BB962C8B-B14F-4D97-AF65-F5344CB8AC3E}">
        <p14:creationId xmlns:p14="http://schemas.microsoft.com/office/powerpoint/2010/main" val="3067029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3E66BB-7836-16C5-483E-FA49CED964D4}"/>
              </a:ext>
            </a:extLst>
          </p:cNvPr>
          <p:cNvSpPr>
            <a:spLocks noGrp="1"/>
          </p:cNvSpPr>
          <p:nvPr>
            <p:ph type="title"/>
          </p:nvPr>
        </p:nvSpPr>
        <p:spPr/>
        <p:txBody>
          <a:bodyPr/>
          <a:lstStyle/>
          <a:p>
            <a:r>
              <a:rPr lang="es-MX" dirty="0"/>
              <a:t>Objetivo </a:t>
            </a:r>
          </a:p>
        </p:txBody>
      </p:sp>
      <p:sp>
        <p:nvSpPr>
          <p:cNvPr id="3" name="Marcador de contenido 2">
            <a:extLst>
              <a:ext uri="{FF2B5EF4-FFF2-40B4-BE49-F238E27FC236}">
                <a16:creationId xmlns:a16="http://schemas.microsoft.com/office/drawing/2014/main" id="{223C7282-4C47-1153-4329-BE434122430B}"/>
              </a:ext>
            </a:extLst>
          </p:cNvPr>
          <p:cNvSpPr>
            <a:spLocks noGrp="1"/>
          </p:cNvSpPr>
          <p:nvPr>
            <p:ph idx="1"/>
          </p:nvPr>
        </p:nvSpPr>
        <p:spPr>
          <a:xfrm>
            <a:off x="540001" y="1536895"/>
            <a:ext cx="4083300" cy="4781104"/>
          </a:xfrm>
        </p:spPr>
        <p:txBody>
          <a:bodyPr/>
          <a:lstStyle/>
          <a:p>
            <a:r>
              <a:rPr lang="es-MX" sz="2400" dirty="0">
                <a:effectLst/>
                <a:ea typeface="Calibri" panose="020F0502020204030204" pitchFamily="34" charset="0"/>
                <a:cs typeface="Times New Roman" panose="02020603050405020304" pitchFamily="18" charset="0"/>
              </a:rPr>
              <a:t>Simular el sonido de las teclas del piano convencional, de tal manera que al momento de presionar una tecla determinada de la computadora, se enciende el LED RGB con un color determinado y a la vez emite un sonido por medio de la bocina</a:t>
            </a:r>
          </a:p>
          <a:p>
            <a:endParaRPr lang="es-MX" dirty="0"/>
          </a:p>
        </p:txBody>
      </p:sp>
      <p:grpSp>
        <p:nvGrpSpPr>
          <p:cNvPr id="61" name="Grupo 60">
            <a:extLst>
              <a:ext uri="{FF2B5EF4-FFF2-40B4-BE49-F238E27FC236}">
                <a16:creationId xmlns:a16="http://schemas.microsoft.com/office/drawing/2014/main" id="{190A7407-3512-38F9-5283-D1C6B4C5947D}"/>
              </a:ext>
            </a:extLst>
          </p:cNvPr>
          <p:cNvGrpSpPr/>
          <p:nvPr/>
        </p:nvGrpSpPr>
        <p:grpSpPr>
          <a:xfrm>
            <a:off x="5669280" y="424801"/>
            <a:ext cx="5501797" cy="4781445"/>
            <a:chOff x="1047593" y="1248749"/>
            <a:chExt cx="5460267" cy="5016413"/>
          </a:xfrm>
        </p:grpSpPr>
        <p:pic>
          <p:nvPicPr>
            <p:cNvPr id="62" name="Imagen 61">
              <a:extLst>
                <a:ext uri="{FF2B5EF4-FFF2-40B4-BE49-F238E27FC236}">
                  <a16:creationId xmlns:a16="http://schemas.microsoft.com/office/drawing/2014/main" id="{AB46CCE7-15F7-3A83-8667-BD745F98EE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95" y="1420722"/>
              <a:ext cx="1605872" cy="264257"/>
            </a:xfrm>
            <a:prstGeom prst="rect">
              <a:avLst/>
            </a:prstGeom>
          </p:spPr>
        </p:pic>
        <p:pic>
          <p:nvPicPr>
            <p:cNvPr id="63" name="Imagen 62">
              <a:extLst>
                <a:ext uri="{FF2B5EF4-FFF2-40B4-BE49-F238E27FC236}">
                  <a16:creationId xmlns:a16="http://schemas.microsoft.com/office/drawing/2014/main" id="{BF7AAF39-38C2-2042-048F-4071EE9F8A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593" y="1491208"/>
              <a:ext cx="360000" cy="387541"/>
            </a:xfrm>
            <a:prstGeom prst="rect">
              <a:avLst/>
            </a:prstGeom>
          </p:spPr>
        </p:pic>
        <p:pic>
          <p:nvPicPr>
            <p:cNvPr id="64" name="Imagen 63">
              <a:extLst>
                <a:ext uri="{FF2B5EF4-FFF2-40B4-BE49-F238E27FC236}">
                  <a16:creationId xmlns:a16="http://schemas.microsoft.com/office/drawing/2014/main" id="{F551A56B-34AE-0021-3BD2-7CF2296E2B58}"/>
                </a:ext>
              </a:extLst>
            </p:cNvPr>
            <p:cNvPicPr>
              <a:picLocks noChangeAspect="1"/>
            </p:cNvPicPr>
            <p:nvPr/>
          </p:nvPicPr>
          <p:blipFill rotWithShape="1">
            <a:blip r:embed="rId4">
              <a:extLst>
                <a:ext uri="{28A0092B-C50C-407E-A947-70E740481C1C}">
                  <a14:useLocalDpi xmlns:a14="http://schemas.microsoft.com/office/drawing/2010/main" val="0"/>
                </a:ext>
              </a:extLst>
            </a:blip>
            <a:srcRect b="40224"/>
            <a:stretch/>
          </p:blipFill>
          <p:spPr>
            <a:xfrm>
              <a:off x="3294099" y="1259375"/>
              <a:ext cx="576000" cy="620066"/>
            </a:xfrm>
            <a:prstGeom prst="rect">
              <a:avLst/>
            </a:prstGeom>
          </p:spPr>
        </p:pic>
        <p:pic>
          <p:nvPicPr>
            <p:cNvPr id="65" name="Imagen 64" descr="Imagen que contiene objeto&#10;&#10;Descripción generada con confianza alta">
              <a:extLst>
                <a:ext uri="{FF2B5EF4-FFF2-40B4-BE49-F238E27FC236}">
                  <a16:creationId xmlns:a16="http://schemas.microsoft.com/office/drawing/2014/main" id="{F0566A02-C9DC-2DBD-F6E5-CFB0EF4284E6}"/>
                </a:ext>
              </a:extLst>
            </p:cNvPr>
            <p:cNvPicPr>
              <a:picLocks noChangeAspect="1"/>
            </p:cNvPicPr>
            <p:nvPr/>
          </p:nvPicPr>
          <p:blipFill rotWithShape="1">
            <a:blip r:embed="rId5">
              <a:extLst>
                <a:ext uri="{28A0092B-C50C-407E-A947-70E740481C1C}">
                  <a14:useLocalDpi xmlns:a14="http://schemas.microsoft.com/office/drawing/2010/main" val="0"/>
                </a:ext>
              </a:extLst>
            </a:blip>
            <a:srcRect b="40224"/>
            <a:stretch/>
          </p:blipFill>
          <p:spPr>
            <a:xfrm>
              <a:off x="3294099" y="1999866"/>
              <a:ext cx="576000" cy="620066"/>
            </a:xfrm>
            <a:prstGeom prst="rect">
              <a:avLst/>
            </a:prstGeom>
          </p:spPr>
        </p:pic>
        <p:pic>
          <p:nvPicPr>
            <p:cNvPr id="66" name="Imagen 65">
              <a:extLst>
                <a:ext uri="{FF2B5EF4-FFF2-40B4-BE49-F238E27FC236}">
                  <a16:creationId xmlns:a16="http://schemas.microsoft.com/office/drawing/2014/main" id="{99201937-3E18-B49E-A066-9AF3BA24EC10}"/>
                </a:ext>
              </a:extLst>
            </p:cNvPr>
            <p:cNvPicPr>
              <a:picLocks noChangeAspect="1"/>
            </p:cNvPicPr>
            <p:nvPr/>
          </p:nvPicPr>
          <p:blipFill rotWithShape="1">
            <a:blip r:embed="rId6">
              <a:extLst>
                <a:ext uri="{28A0092B-C50C-407E-A947-70E740481C1C}">
                  <a14:useLocalDpi xmlns:a14="http://schemas.microsoft.com/office/drawing/2010/main" val="0"/>
                </a:ext>
              </a:extLst>
            </a:blip>
            <a:srcRect b="40224"/>
            <a:stretch/>
          </p:blipFill>
          <p:spPr>
            <a:xfrm>
              <a:off x="3295611" y="2688509"/>
              <a:ext cx="576000" cy="620066"/>
            </a:xfrm>
            <a:prstGeom prst="rect">
              <a:avLst/>
            </a:prstGeom>
          </p:spPr>
        </p:pic>
        <p:pic>
          <p:nvPicPr>
            <p:cNvPr id="67" name="Imagen 66">
              <a:extLst>
                <a:ext uri="{FF2B5EF4-FFF2-40B4-BE49-F238E27FC236}">
                  <a16:creationId xmlns:a16="http://schemas.microsoft.com/office/drawing/2014/main" id="{5D62C562-36E7-4B0D-4846-36928ECD09BC}"/>
                </a:ext>
              </a:extLst>
            </p:cNvPr>
            <p:cNvPicPr>
              <a:picLocks noChangeAspect="1"/>
            </p:cNvPicPr>
            <p:nvPr/>
          </p:nvPicPr>
          <p:blipFill rotWithShape="1">
            <a:blip r:embed="rId7">
              <a:extLst>
                <a:ext uri="{28A0092B-C50C-407E-A947-70E740481C1C}">
                  <a14:useLocalDpi xmlns:a14="http://schemas.microsoft.com/office/drawing/2010/main" val="0"/>
                </a:ext>
              </a:extLst>
            </a:blip>
            <a:srcRect b="40224"/>
            <a:stretch/>
          </p:blipFill>
          <p:spPr>
            <a:xfrm>
              <a:off x="3295611" y="5645096"/>
              <a:ext cx="576000" cy="620066"/>
            </a:xfrm>
            <a:prstGeom prst="rect">
              <a:avLst/>
            </a:prstGeom>
          </p:spPr>
        </p:pic>
        <p:pic>
          <p:nvPicPr>
            <p:cNvPr id="68" name="Imagen 67">
              <a:extLst>
                <a:ext uri="{FF2B5EF4-FFF2-40B4-BE49-F238E27FC236}">
                  <a16:creationId xmlns:a16="http://schemas.microsoft.com/office/drawing/2014/main" id="{BC1C272B-7071-9BDE-94C6-0632221B3C8A}"/>
                </a:ext>
              </a:extLst>
            </p:cNvPr>
            <p:cNvPicPr>
              <a:picLocks noChangeAspect="1"/>
            </p:cNvPicPr>
            <p:nvPr/>
          </p:nvPicPr>
          <p:blipFill rotWithShape="1">
            <a:blip r:embed="rId8">
              <a:extLst>
                <a:ext uri="{28A0092B-C50C-407E-A947-70E740481C1C}">
                  <a14:useLocalDpi xmlns:a14="http://schemas.microsoft.com/office/drawing/2010/main" val="0"/>
                </a:ext>
              </a:extLst>
            </a:blip>
            <a:srcRect b="40224"/>
            <a:stretch/>
          </p:blipFill>
          <p:spPr>
            <a:xfrm>
              <a:off x="3295611" y="4169491"/>
              <a:ext cx="576000" cy="620066"/>
            </a:xfrm>
            <a:prstGeom prst="rect">
              <a:avLst/>
            </a:prstGeom>
          </p:spPr>
        </p:pic>
        <p:pic>
          <p:nvPicPr>
            <p:cNvPr id="69" name="Imagen 68">
              <a:extLst>
                <a:ext uri="{FF2B5EF4-FFF2-40B4-BE49-F238E27FC236}">
                  <a16:creationId xmlns:a16="http://schemas.microsoft.com/office/drawing/2014/main" id="{A5BDAC33-CD89-7D67-1DB5-61C8034698FD}"/>
                </a:ext>
              </a:extLst>
            </p:cNvPr>
            <p:cNvPicPr>
              <a:picLocks noChangeAspect="1"/>
            </p:cNvPicPr>
            <p:nvPr/>
          </p:nvPicPr>
          <p:blipFill rotWithShape="1">
            <a:blip r:embed="rId9">
              <a:extLst>
                <a:ext uri="{28A0092B-C50C-407E-A947-70E740481C1C}">
                  <a14:useLocalDpi xmlns:a14="http://schemas.microsoft.com/office/drawing/2010/main" val="0"/>
                </a:ext>
              </a:extLst>
            </a:blip>
            <a:srcRect b="40224"/>
            <a:stretch/>
          </p:blipFill>
          <p:spPr>
            <a:xfrm>
              <a:off x="3295611" y="4907293"/>
              <a:ext cx="576000" cy="620067"/>
            </a:xfrm>
            <a:prstGeom prst="rect">
              <a:avLst/>
            </a:prstGeom>
          </p:spPr>
        </p:pic>
        <p:pic>
          <p:nvPicPr>
            <p:cNvPr id="70" name="Imagen 69">
              <a:extLst>
                <a:ext uri="{FF2B5EF4-FFF2-40B4-BE49-F238E27FC236}">
                  <a16:creationId xmlns:a16="http://schemas.microsoft.com/office/drawing/2014/main" id="{C34FFD0B-4990-6F00-8EBB-EBEDC874B1B3}"/>
                </a:ext>
              </a:extLst>
            </p:cNvPr>
            <p:cNvPicPr>
              <a:picLocks noChangeAspect="1"/>
            </p:cNvPicPr>
            <p:nvPr/>
          </p:nvPicPr>
          <p:blipFill rotWithShape="1">
            <a:blip r:embed="rId10">
              <a:extLst>
                <a:ext uri="{28A0092B-C50C-407E-A947-70E740481C1C}">
                  <a14:useLocalDpi xmlns:a14="http://schemas.microsoft.com/office/drawing/2010/main" val="0"/>
                </a:ext>
              </a:extLst>
            </a:blip>
            <a:srcRect b="40224"/>
            <a:stretch/>
          </p:blipFill>
          <p:spPr>
            <a:xfrm>
              <a:off x="3295611" y="3429000"/>
              <a:ext cx="576000" cy="620066"/>
            </a:xfrm>
            <a:prstGeom prst="rect">
              <a:avLst/>
            </a:prstGeom>
          </p:spPr>
        </p:pic>
        <p:pic>
          <p:nvPicPr>
            <p:cNvPr id="71" name="Imagen 70">
              <a:extLst>
                <a:ext uri="{FF2B5EF4-FFF2-40B4-BE49-F238E27FC236}">
                  <a16:creationId xmlns:a16="http://schemas.microsoft.com/office/drawing/2014/main" id="{BB8AD89D-7EC9-9A09-5083-C3A2D2990A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95" y="2161905"/>
              <a:ext cx="1605872" cy="264257"/>
            </a:xfrm>
            <a:prstGeom prst="rect">
              <a:avLst/>
            </a:prstGeom>
          </p:spPr>
        </p:pic>
        <p:pic>
          <p:nvPicPr>
            <p:cNvPr id="72" name="Imagen 71">
              <a:extLst>
                <a:ext uri="{FF2B5EF4-FFF2-40B4-BE49-F238E27FC236}">
                  <a16:creationId xmlns:a16="http://schemas.microsoft.com/office/drawing/2014/main" id="{F0421A86-0C66-147F-1722-5BE4BA996E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4262" y="2232391"/>
              <a:ext cx="360000" cy="387541"/>
            </a:xfrm>
            <a:prstGeom prst="rect">
              <a:avLst/>
            </a:prstGeom>
          </p:spPr>
        </p:pic>
        <p:pic>
          <p:nvPicPr>
            <p:cNvPr id="73" name="Imagen 72">
              <a:extLst>
                <a:ext uri="{FF2B5EF4-FFF2-40B4-BE49-F238E27FC236}">
                  <a16:creationId xmlns:a16="http://schemas.microsoft.com/office/drawing/2014/main" id="{AA4209DC-624A-5B44-6D84-F390AF2485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95" y="2856062"/>
              <a:ext cx="1605872" cy="264257"/>
            </a:xfrm>
            <a:prstGeom prst="rect">
              <a:avLst/>
            </a:prstGeom>
          </p:spPr>
        </p:pic>
        <p:pic>
          <p:nvPicPr>
            <p:cNvPr id="74" name="Imagen 73">
              <a:extLst>
                <a:ext uri="{FF2B5EF4-FFF2-40B4-BE49-F238E27FC236}">
                  <a16:creationId xmlns:a16="http://schemas.microsoft.com/office/drawing/2014/main" id="{E1700F7F-5AE1-958A-0492-50F86525C6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4" y="2926548"/>
              <a:ext cx="360000" cy="387541"/>
            </a:xfrm>
            <a:prstGeom prst="rect">
              <a:avLst/>
            </a:prstGeom>
          </p:spPr>
        </p:pic>
        <p:pic>
          <p:nvPicPr>
            <p:cNvPr id="75" name="Imagen 74">
              <a:extLst>
                <a:ext uri="{FF2B5EF4-FFF2-40B4-BE49-F238E27FC236}">
                  <a16:creationId xmlns:a16="http://schemas.microsoft.com/office/drawing/2014/main" id="{94C1C025-526B-5D68-FD9D-18C82FBFB0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95" y="3586105"/>
              <a:ext cx="1605872" cy="264257"/>
            </a:xfrm>
            <a:prstGeom prst="rect">
              <a:avLst/>
            </a:prstGeom>
          </p:spPr>
        </p:pic>
        <p:pic>
          <p:nvPicPr>
            <p:cNvPr id="76" name="Imagen 75">
              <a:extLst>
                <a:ext uri="{FF2B5EF4-FFF2-40B4-BE49-F238E27FC236}">
                  <a16:creationId xmlns:a16="http://schemas.microsoft.com/office/drawing/2014/main" id="{3C368BD4-BB47-3866-927F-DB0FEED5A2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6849" y="3656591"/>
              <a:ext cx="360000" cy="387541"/>
            </a:xfrm>
            <a:prstGeom prst="rect">
              <a:avLst/>
            </a:prstGeom>
          </p:spPr>
        </p:pic>
        <p:pic>
          <p:nvPicPr>
            <p:cNvPr id="77" name="Imagen 76">
              <a:extLst>
                <a:ext uri="{FF2B5EF4-FFF2-40B4-BE49-F238E27FC236}">
                  <a16:creationId xmlns:a16="http://schemas.microsoft.com/office/drawing/2014/main" id="{B02AAAC6-A27F-8F59-4523-5633C6360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593" y="4331531"/>
              <a:ext cx="1605872" cy="264257"/>
            </a:xfrm>
            <a:prstGeom prst="rect">
              <a:avLst/>
            </a:prstGeom>
          </p:spPr>
        </p:pic>
        <p:pic>
          <p:nvPicPr>
            <p:cNvPr id="78" name="Imagen 77">
              <a:extLst>
                <a:ext uri="{FF2B5EF4-FFF2-40B4-BE49-F238E27FC236}">
                  <a16:creationId xmlns:a16="http://schemas.microsoft.com/office/drawing/2014/main" id="{1272557A-DC6D-C0CE-4FCB-285340AB26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3552" y="4402017"/>
              <a:ext cx="360000" cy="387541"/>
            </a:xfrm>
            <a:prstGeom prst="rect">
              <a:avLst/>
            </a:prstGeom>
          </p:spPr>
        </p:pic>
        <p:pic>
          <p:nvPicPr>
            <p:cNvPr id="79" name="Imagen 78">
              <a:extLst>
                <a:ext uri="{FF2B5EF4-FFF2-40B4-BE49-F238E27FC236}">
                  <a16:creationId xmlns:a16="http://schemas.microsoft.com/office/drawing/2014/main" id="{777C76DB-6D22-FE2F-132F-9FC62CA427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593" y="5069333"/>
              <a:ext cx="1605872" cy="264257"/>
            </a:xfrm>
            <a:prstGeom prst="rect">
              <a:avLst/>
            </a:prstGeom>
          </p:spPr>
        </p:pic>
        <p:pic>
          <p:nvPicPr>
            <p:cNvPr id="80" name="Imagen 79">
              <a:extLst>
                <a:ext uri="{FF2B5EF4-FFF2-40B4-BE49-F238E27FC236}">
                  <a16:creationId xmlns:a16="http://schemas.microsoft.com/office/drawing/2014/main" id="{CB0A0ABC-B7EB-9DB9-F8A1-B5521A5B67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9461" y="5139819"/>
              <a:ext cx="360000" cy="387541"/>
            </a:xfrm>
            <a:prstGeom prst="rect">
              <a:avLst/>
            </a:prstGeom>
          </p:spPr>
        </p:pic>
        <p:pic>
          <p:nvPicPr>
            <p:cNvPr id="81" name="Imagen 80">
              <a:extLst>
                <a:ext uri="{FF2B5EF4-FFF2-40B4-BE49-F238E27FC236}">
                  <a16:creationId xmlns:a16="http://schemas.microsoft.com/office/drawing/2014/main" id="{6DF62D9F-DC9E-51AA-F7C6-C0DAA440C7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593" y="5807135"/>
              <a:ext cx="1605872" cy="264257"/>
            </a:xfrm>
            <a:prstGeom prst="rect">
              <a:avLst/>
            </a:prstGeom>
          </p:spPr>
        </p:pic>
        <p:pic>
          <p:nvPicPr>
            <p:cNvPr id="82" name="Imagen 81">
              <a:extLst>
                <a:ext uri="{FF2B5EF4-FFF2-40B4-BE49-F238E27FC236}">
                  <a16:creationId xmlns:a16="http://schemas.microsoft.com/office/drawing/2014/main" id="{CD22826F-6A30-91F7-B586-B29BA7B938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5378" y="5877621"/>
              <a:ext cx="360000" cy="387541"/>
            </a:xfrm>
            <a:prstGeom prst="rect">
              <a:avLst/>
            </a:prstGeom>
          </p:spPr>
        </p:pic>
        <p:pic>
          <p:nvPicPr>
            <p:cNvPr id="83" name="Imagen 82" descr="Imagen que contiene shoji, reloj&#10;&#10;Descripción generada con confianza alta">
              <a:extLst>
                <a:ext uri="{FF2B5EF4-FFF2-40B4-BE49-F238E27FC236}">
                  <a16:creationId xmlns:a16="http://schemas.microsoft.com/office/drawing/2014/main" id="{05513F3E-3FC1-BDD3-C919-E7BBEE61C24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45480" y="1248749"/>
              <a:ext cx="1458263" cy="540000"/>
            </a:xfrm>
            <a:prstGeom prst="rect">
              <a:avLst/>
            </a:prstGeom>
          </p:spPr>
        </p:pic>
        <p:pic>
          <p:nvPicPr>
            <p:cNvPr id="84" name="Imagen 83" descr="Imagen que contiene objeto&#10;&#10;Descripción generada con confianza alta">
              <a:extLst>
                <a:ext uri="{FF2B5EF4-FFF2-40B4-BE49-F238E27FC236}">
                  <a16:creationId xmlns:a16="http://schemas.microsoft.com/office/drawing/2014/main" id="{C9A2BA5B-8A3A-251B-11C7-CC2C4651F60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049594" y="2718190"/>
              <a:ext cx="1458263" cy="540000"/>
            </a:xfrm>
            <a:prstGeom prst="rect">
              <a:avLst/>
            </a:prstGeom>
          </p:spPr>
        </p:pic>
        <p:pic>
          <p:nvPicPr>
            <p:cNvPr id="85" name="Imagen 84" descr="Imagen que contiene shoji&#10;&#10;Descripción generada con confianza alta">
              <a:extLst>
                <a:ext uri="{FF2B5EF4-FFF2-40B4-BE49-F238E27FC236}">
                  <a16:creationId xmlns:a16="http://schemas.microsoft.com/office/drawing/2014/main" id="{A0A7C473-B6A6-DED7-FA8D-D7EE20D23E4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049594" y="3475009"/>
              <a:ext cx="1458263" cy="540000"/>
            </a:xfrm>
            <a:prstGeom prst="rect">
              <a:avLst/>
            </a:prstGeom>
          </p:spPr>
        </p:pic>
        <p:pic>
          <p:nvPicPr>
            <p:cNvPr id="86" name="Imagen 85" descr="Imagen que contiene objeto&#10;&#10;Descripción generada con confianza alta">
              <a:extLst>
                <a:ext uri="{FF2B5EF4-FFF2-40B4-BE49-F238E27FC236}">
                  <a16:creationId xmlns:a16="http://schemas.microsoft.com/office/drawing/2014/main" id="{3AD27D66-C983-87F6-F46E-7228795E67D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049595" y="4132017"/>
              <a:ext cx="1458263" cy="540000"/>
            </a:xfrm>
            <a:prstGeom prst="rect">
              <a:avLst/>
            </a:prstGeom>
          </p:spPr>
        </p:pic>
        <p:pic>
          <p:nvPicPr>
            <p:cNvPr id="87" name="Imagen 86" descr="Imagen que contiene objeto, shoji&#10;&#10;Descripción generada con confianza alta">
              <a:extLst>
                <a:ext uri="{FF2B5EF4-FFF2-40B4-BE49-F238E27FC236}">
                  <a16:creationId xmlns:a16="http://schemas.microsoft.com/office/drawing/2014/main" id="{E498CD46-7DC3-BEE8-9AD4-477B32BD7C8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49596" y="4897360"/>
              <a:ext cx="1458263" cy="540000"/>
            </a:xfrm>
            <a:prstGeom prst="rect">
              <a:avLst/>
            </a:prstGeom>
          </p:spPr>
        </p:pic>
        <p:pic>
          <p:nvPicPr>
            <p:cNvPr id="88" name="Imagen 87" descr="Imagen que contiene shoji, reloj&#10;&#10;Descripción generada con confianza alta">
              <a:extLst>
                <a:ext uri="{FF2B5EF4-FFF2-40B4-BE49-F238E27FC236}">
                  <a16:creationId xmlns:a16="http://schemas.microsoft.com/office/drawing/2014/main" id="{AC697465-BFB8-0177-EEC4-5C0B73F651D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049597" y="5635162"/>
              <a:ext cx="1458263" cy="540000"/>
            </a:xfrm>
            <a:prstGeom prst="rect">
              <a:avLst/>
            </a:prstGeom>
          </p:spPr>
        </p:pic>
        <p:pic>
          <p:nvPicPr>
            <p:cNvPr id="89" name="Imagen 88" descr="Imagen que contiene shoji&#10;&#10;Descripción generada con confianza alta">
              <a:extLst>
                <a:ext uri="{FF2B5EF4-FFF2-40B4-BE49-F238E27FC236}">
                  <a16:creationId xmlns:a16="http://schemas.microsoft.com/office/drawing/2014/main" id="{B7656D2D-9445-23CD-CBAD-68AA8714481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049593" y="2039899"/>
              <a:ext cx="1458263" cy="540000"/>
            </a:xfrm>
            <a:prstGeom prst="rect">
              <a:avLst/>
            </a:prstGeom>
          </p:spPr>
        </p:pic>
        <p:pic>
          <p:nvPicPr>
            <p:cNvPr id="90" name="Imagen 89">
              <a:extLst>
                <a:ext uri="{FF2B5EF4-FFF2-40B4-BE49-F238E27FC236}">
                  <a16:creationId xmlns:a16="http://schemas.microsoft.com/office/drawing/2014/main" id="{C56DC0FA-2730-4F63-16AE-BDC264F594E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1259549"/>
              <a:ext cx="619200" cy="619200"/>
            </a:xfrm>
            <a:prstGeom prst="rect">
              <a:avLst/>
            </a:prstGeom>
          </p:spPr>
        </p:pic>
        <p:pic>
          <p:nvPicPr>
            <p:cNvPr id="91" name="Imagen 90">
              <a:extLst>
                <a:ext uri="{FF2B5EF4-FFF2-40B4-BE49-F238E27FC236}">
                  <a16:creationId xmlns:a16="http://schemas.microsoft.com/office/drawing/2014/main" id="{6EBF5686-C92F-411D-9FF2-79712D0A056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1997701"/>
              <a:ext cx="619200" cy="619200"/>
            </a:xfrm>
            <a:prstGeom prst="rect">
              <a:avLst/>
            </a:prstGeom>
          </p:spPr>
        </p:pic>
        <p:pic>
          <p:nvPicPr>
            <p:cNvPr id="92" name="Imagen 91">
              <a:extLst>
                <a:ext uri="{FF2B5EF4-FFF2-40B4-BE49-F238E27FC236}">
                  <a16:creationId xmlns:a16="http://schemas.microsoft.com/office/drawing/2014/main" id="{89C09318-076B-C624-D8F5-261F41BABEA7}"/>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2689375"/>
              <a:ext cx="619200" cy="619200"/>
            </a:xfrm>
            <a:prstGeom prst="rect">
              <a:avLst/>
            </a:prstGeom>
          </p:spPr>
        </p:pic>
        <p:pic>
          <p:nvPicPr>
            <p:cNvPr id="93" name="Imagen 92">
              <a:extLst>
                <a:ext uri="{FF2B5EF4-FFF2-40B4-BE49-F238E27FC236}">
                  <a16:creationId xmlns:a16="http://schemas.microsoft.com/office/drawing/2014/main" id="{D59D206A-391F-F50E-5A31-E106A4BC094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3424932"/>
              <a:ext cx="619200" cy="619200"/>
            </a:xfrm>
            <a:prstGeom prst="rect">
              <a:avLst/>
            </a:prstGeom>
          </p:spPr>
        </p:pic>
        <p:pic>
          <p:nvPicPr>
            <p:cNvPr id="94" name="Imagen 93">
              <a:extLst>
                <a:ext uri="{FF2B5EF4-FFF2-40B4-BE49-F238E27FC236}">
                  <a16:creationId xmlns:a16="http://schemas.microsoft.com/office/drawing/2014/main" id="{ECE8BA1C-A0DC-DE5D-8CC2-F93E61F53B64}"/>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50435" y="4168865"/>
              <a:ext cx="619200" cy="619200"/>
            </a:xfrm>
            <a:prstGeom prst="rect">
              <a:avLst/>
            </a:prstGeom>
          </p:spPr>
        </p:pic>
        <p:pic>
          <p:nvPicPr>
            <p:cNvPr id="95" name="Imagen 94">
              <a:extLst>
                <a:ext uri="{FF2B5EF4-FFF2-40B4-BE49-F238E27FC236}">
                  <a16:creationId xmlns:a16="http://schemas.microsoft.com/office/drawing/2014/main" id="{5BE01A73-4847-AC2A-189F-D64A78D84083}"/>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4912798"/>
              <a:ext cx="619200" cy="619200"/>
            </a:xfrm>
            <a:prstGeom prst="rect">
              <a:avLst/>
            </a:prstGeom>
          </p:spPr>
        </p:pic>
        <p:pic>
          <p:nvPicPr>
            <p:cNvPr id="96" name="Imagen 95">
              <a:extLst>
                <a:ext uri="{FF2B5EF4-FFF2-40B4-BE49-F238E27FC236}">
                  <a16:creationId xmlns:a16="http://schemas.microsoft.com/office/drawing/2014/main" id="{ADE4518A-947D-7249-7A0A-B309165652C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148189" y="5645096"/>
              <a:ext cx="619200" cy="619200"/>
            </a:xfrm>
            <a:prstGeom prst="rect">
              <a:avLst/>
            </a:prstGeom>
          </p:spPr>
        </p:pic>
      </p:grpSp>
      <p:pic>
        <p:nvPicPr>
          <p:cNvPr id="97" name="Imagen 96" descr="Imagen que contiene piano, música&#10;&#10;Descripción generada con confianza muy alta">
            <a:extLst>
              <a:ext uri="{FF2B5EF4-FFF2-40B4-BE49-F238E27FC236}">
                <a16:creationId xmlns:a16="http://schemas.microsoft.com/office/drawing/2014/main" id="{176E2176-34D5-624E-463E-A31EC2D9F88C}"/>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4051581" y="5120461"/>
            <a:ext cx="1094710" cy="1378149"/>
          </a:xfrm>
          <a:prstGeom prst="rect">
            <a:avLst/>
          </a:prstGeom>
        </p:spPr>
      </p:pic>
    </p:spTree>
    <p:extLst>
      <p:ext uri="{BB962C8B-B14F-4D97-AF65-F5344CB8AC3E}">
        <p14:creationId xmlns:p14="http://schemas.microsoft.com/office/powerpoint/2010/main" val="2085958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1F6840-3410-3E78-D519-285D9CE0A747}"/>
              </a:ext>
            </a:extLst>
          </p:cNvPr>
          <p:cNvSpPr>
            <a:spLocks noGrp="1"/>
          </p:cNvSpPr>
          <p:nvPr>
            <p:ph type="title"/>
          </p:nvPr>
        </p:nvSpPr>
        <p:spPr/>
        <p:txBody>
          <a:bodyPr/>
          <a:lstStyle/>
          <a:p>
            <a:r>
              <a:rPr lang="es-MX" dirty="0"/>
              <a:t>Forma de trabajo</a:t>
            </a:r>
          </a:p>
        </p:txBody>
      </p:sp>
      <p:sp>
        <p:nvSpPr>
          <p:cNvPr id="3" name="Marcador de contenido 2">
            <a:extLst>
              <a:ext uri="{FF2B5EF4-FFF2-40B4-BE49-F238E27FC236}">
                <a16:creationId xmlns:a16="http://schemas.microsoft.com/office/drawing/2014/main" id="{56D4E8D5-8998-51D0-C5AC-411B03BD04E7}"/>
              </a:ext>
            </a:extLst>
          </p:cNvPr>
          <p:cNvSpPr>
            <a:spLocks noGrp="1"/>
          </p:cNvSpPr>
          <p:nvPr>
            <p:ph idx="1"/>
          </p:nvPr>
        </p:nvSpPr>
        <p:spPr/>
        <p:txBody>
          <a:bodyPr/>
          <a:lstStyle/>
          <a:p>
            <a:pPr lvl="0" algn="just"/>
            <a:r>
              <a:rPr lang="es-MX" sz="2400" b="1" dirty="0"/>
              <a:t>ROL 1: Constructor</a:t>
            </a:r>
          </a:p>
          <a:p>
            <a:pPr marL="0" lvl="0" indent="0" algn="just">
              <a:buNone/>
            </a:pPr>
            <a:r>
              <a:rPr lang="es-MX" sz="2400" dirty="0"/>
              <a:t>Se encarga de cortar y armar la parte de cartón del proyecto.</a:t>
            </a:r>
          </a:p>
          <a:p>
            <a:pPr lvl="0" algn="just"/>
            <a:r>
              <a:rPr lang="es-MX" sz="2400" b="1" dirty="0"/>
              <a:t>ROL 2: Electrónico </a:t>
            </a:r>
          </a:p>
          <a:p>
            <a:pPr marL="0" lvl="0" indent="0" algn="just">
              <a:buNone/>
            </a:pPr>
            <a:r>
              <a:rPr lang="es-MX" sz="2400" dirty="0"/>
              <a:t>Se encarga de hacer las conexiones necesarias de los componentes electrónicos.</a:t>
            </a:r>
          </a:p>
          <a:p>
            <a:pPr lvl="0" algn="just"/>
            <a:r>
              <a:rPr lang="es-MX" sz="2400" b="1" dirty="0"/>
              <a:t>ROL 3: Programador </a:t>
            </a:r>
          </a:p>
          <a:p>
            <a:pPr marL="0" lvl="0" indent="0" algn="just">
              <a:buNone/>
            </a:pPr>
            <a:r>
              <a:rPr lang="es-MX" sz="2400" dirty="0"/>
              <a:t>Se encarga de realizar el programa en la computadora.</a:t>
            </a:r>
          </a:p>
          <a:p>
            <a:pPr lvl="0" algn="just"/>
            <a:r>
              <a:rPr lang="es-MX" sz="2400" b="1" dirty="0"/>
              <a:t>ROL 4: Administrador (Opcional)</a:t>
            </a:r>
          </a:p>
          <a:p>
            <a:pPr marL="0" lvl="0" indent="0" algn="just">
              <a:buNone/>
            </a:pPr>
            <a:r>
              <a:rPr lang="es-MX" sz="2400" dirty="0"/>
              <a:t>Se encarga de revisar los componentes y recursos y se asegura de que el equipo esté completo.</a:t>
            </a:r>
          </a:p>
          <a:p>
            <a:endParaRPr lang="es-MX" dirty="0"/>
          </a:p>
        </p:txBody>
      </p:sp>
    </p:spTree>
    <p:extLst>
      <p:ext uri="{BB962C8B-B14F-4D97-AF65-F5344CB8AC3E}">
        <p14:creationId xmlns:p14="http://schemas.microsoft.com/office/powerpoint/2010/main" val="656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18E6B-854A-8315-A111-ED7CB2F092F3}"/>
              </a:ext>
            </a:extLst>
          </p:cNvPr>
          <p:cNvSpPr>
            <a:spLocks noGrp="1"/>
          </p:cNvSpPr>
          <p:nvPr>
            <p:ph type="title"/>
          </p:nvPr>
        </p:nvSpPr>
        <p:spPr/>
        <p:txBody>
          <a:bodyPr/>
          <a:lstStyle/>
          <a:p>
            <a:r>
              <a:rPr lang="es-MX" dirty="0"/>
              <a:t>Introducción </a:t>
            </a:r>
          </a:p>
        </p:txBody>
      </p:sp>
      <p:sp>
        <p:nvSpPr>
          <p:cNvPr id="3" name="Marcador de contenido 2">
            <a:extLst>
              <a:ext uri="{FF2B5EF4-FFF2-40B4-BE49-F238E27FC236}">
                <a16:creationId xmlns:a16="http://schemas.microsoft.com/office/drawing/2014/main" id="{612E5F47-B76D-1E2B-26BC-15C5EF5A08FC}"/>
              </a:ext>
            </a:extLst>
          </p:cNvPr>
          <p:cNvSpPr>
            <a:spLocks noGrp="1"/>
          </p:cNvSpPr>
          <p:nvPr>
            <p:ph idx="1"/>
          </p:nvPr>
        </p:nvSpPr>
        <p:spPr/>
        <p:txBody>
          <a:bodyPr/>
          <a:lstStyle/>
          <a:p>
            <a:r>
              <a:rPr lang="es-MX" dirty="0"/>
              <a:t>¿Cuáles son los beneficios de la música?</a:t>
            </a:r>
          </a:p>
          <a:p>
            <a:r>
              <a:rPr lang="es-MX" dirty="0"/>
              <a:t>¿Qué pasaría si no existiera la música?</a:t>
            </a:r>
          </a:p>
          <a:p>
            <a:r>
              <a:rPr lang="es-MX" dirty="0"/>
              <a:t>¿Qué tipos de instrumentos musicales conocen?</a:t>
            </a:r>
          </a:p>
          <a:p>
            <a:endParaRPr lang="es-MX" dirty="0"/>
          </a:p>
          <a:p>
            <a:endParaRPr lang="es-MX" dirty="0"/>
          </a:p>
          <a:p>
            <a:r>
              <a:rPr lang="es-MX" dirty="0"/>
              <a:t>Historia de la música:</a:t>
            </a:r>
          </a:p>
          <a:p>
            <a:pPr marL="0" indent="0">
              <a:buNone/>
            </a:pPr>
            <a:r>
              <a:rPr lang="es-MX" dirty="0">
                <a:hlinkClick r:id="rId2"/>
              </a:rPr>
              <a:t>https://www.youtube.com/watch?v=6jgqlUp4MkM</a:t>
            </a:r>
            <a:endParaRPr lang="es-MX" dirty="0"/>
          </a:p>
          <a:p>
            <a:pPr marL="0" indent="0">
              <a:buNone/>
            </a:pPr>
            <a:endParaRPr lang="es-MX" dirty="0"/>
          </a:p>
          <a:p>
            <a:r>
              <a:rPr lang="es-MX" dirty="0"/>
              <a:t>Importancia de la música: </a:t>
            </a:r>
          </a:p>
          <a:p>
            <a:pPr marL="0" indent="0">
              <a:buNone/>
            </a:pPr>
            <a:r>
              <a:rPr lang="es-MX" dirty="0">
                <a:hlinkClick r:id="rId3"/>
              </a:rPr>
              <a:t>https://www.youtube.com/watch?v=ED_Mok754DQ</a:t>
            </a:r>
            <a:endParaRPr lang="es-MX" dirty="0"/>
          </a:p>
          <a:p>
            <a:pPr marL="0" indent="0">
              <a:buNone/>
            </a:pPr>
            <a:endParaRPr lang="es-MX" dirty="0"/>
          </a:p>
          <a:p>
            <a:pPr marL="0" indent="0">
              <a:buNone/>
            </a:pPr>
            <a:endParaRPr lang="es-MX" dirty="0"/>
          </a:p>
          <a:p>
            <a:endParaRPr lang="es-MX" dirty="0"/>
          </a:p>
        </p:txBody>
      </p:sp>
    </p:spTree>
    <p:extLst>
      <p:ext uri="{BB962C8B-B14F-4D97-AF65-F5344CB8AC3E}">
        <p14:creationId xmlns:p14="http://schemas.microsoft.com/office/powerpoint/2010/main" val="1142356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8E29DE-2E2E-22F5-D4D2-6B2F9D99C560}"/>
              </a:ext>
            </a:extLst>
          </p:cNvPr>
          <p:cNvSpPr>
            <a:spLocks noGrp="1"/>
          </p:cNvSpPr>
          <p:nvPr>
            <p:ph type="title"/>
          </p:nvPr>
        </p:nvSpPr>
        <p:spPr/>
        <p:txBody>
          <a:bodyPr/>
          <a:lstStyle/>
          <a:p>
            <a:r>
              <a:rPr lang="es-MX" dirty="0"/>
              <a:t>Componentes necesarios</a:t>
            </a:r>
          </a:p>
        </p:txBody>
      </p:sp>
      <p:pic>
        <p:nvPicPr>
          <p:cNvPr id="3" name="Imagen 2">
            <a:extLst>
              <a:ext uri="{FF2B5EF4-FFF2-40B4-BE49-F238E27FC236}">
                <a16:creationId xmlns:a16="http://schemas.microsoft.com/office/drawing/2014/main" id="{23FB2093-FAA2-146F-E507-4151A52B5705}"/>
              </a:ext>
            </a:extLst>
          </p:cNvPr>
          <p:cNvPicPr>
            <a:picLocks noChangeAspect="1"/>
          </p:cNvPicPr>
          <p:nvPr/>
        </p:nvPicPr>
        <p:blipFill rotWithShape="1">
          <a:blip r:embed="rId2"/>
          <a:srcRect l="14052" t="20393" r="15948" b="12470"/>
          <a:stretch/>
        </p:blipFill>
        <p:spPr>
          <a:xfrm>
            <a:off x="1572768" y="903640"/>
            <a:ext cx="9327718" cy="5591405"/>
          </a:xfrm>
          <a:prstGeom prst="rect">
            <a:avLst/>
          </a:prstGeom>
        </p:spPr>
      </p:pic>
    </p:spTree>
    <p:extLst>
      <p:ext uri="{BB962C8B-B14F-4D97-AF65-F5344CB8AC3E}">
        <p14:creationId xmlns:p14="http://schemas.microsoft.com/office/powerpoint/2010/main" val="2321333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06EEE-8ED8-B458-09E0-828B689ED07D}"/>
              </a:ext>
            </a:extLst>
          </p:cNvPr>
          <p:cNvSpPr>
            <a:spLocks noGrp="1"/>
          </p:cNvSpPr>
          <p:nvPr>
            <p:ph type="title"/>
          </p:nvPr>
        </p:nvSpPr>
        <p:spPr/>
        <p:txBody>
          <a:bodyPr/>
          <a:lstStyle/>
          <a:p>
            <a:r>
              <a:rPr lang="es-MX" dirty="0"/>
              <a:t>Construcción </a:t>
            </a:r>
          </a:p>
        </p:txBody>
      </p:sp>
      <p:sp>
        <p:nvSpPr>
          <p:cNvPr id="3" name="Marcador de contenido 2">
            <a:extLst>
              <a:ext uri="{FF2B5EF4-FFF2-40B4-BE49-F238E27FC236}">
                <a16:creationId xmlns:a16="http://schemas.microsoft.com/office/drawing/2014/main" id="{7020C43F-0525-EFD5-1550-407B7D72A92B}"/>
              </a:ext>
            </a:extLst>
          </p:cNvPr>
          <p:cNvSpPr>
            <a:spLocks noGrp="1"/>
          </p:cNvSpPr>
          <p:nvPr>
            <p:ph idx="1"/>
          </p:nvPr>
        </p:nvSpPr>
        <p:spPr>
          <a:xfrm>
            <a:off x="540000" y="989704"/>
            <a:ext cx="6202323" cy="5328295"/>
          </a:xfrm>
        </p:spPr>
        <p:txBody>
          <a:bodyPr/>
          <a:lstStyle/>
          <a:p>
            <a:r>
              <a:rPr lang="es-MX" sz="2400" dirty="0"/>
              <a:t>Método 1</a:t>
            </a:r>
          </a:p>
          <a:p>
            <a:pPr marL="0" indent="0">
              <a:buNone/>
            </a:pPr>
            <a:r>
              <a:rPr lang="es-MX" sz="2400" dirty="0"/>
              <a:t>Utilizando material reciclable o cartón. </a:t>
            </a:r>
          </a:p>
          <a:p>
            <a:pPr marL="0" indent="0">
              <a:buNone/>
            </a:pPr>
            <a:endParaRPr lang="es-MX" sz="2400" dirty="0"/>
          </a:p>
          <a:p>
            <a:r>
              <a:rPr lang="es-MX" sz="2400" dirty="0"/>
              <a:t>Link para acceder a las instrucciones:</a:t>
            </a:r>
          </a:p>
          <a:p>
            <a:pPr marL="0" indent="0">
              <a:buNone/>
            </a:pPr>
            <a:r>
              <a:rPr lang="es-MX" dirty="0">
                <a:hlinkClick r:id="rId2"/>
              </a:rPr>
              <a:t>https://drive.google.com/drive/folders/1JTJa7Q2OPlXQPmZBr6QERYIduHsxRzho</a:t>
            </a:r>
            <a:endParaRPr lang="es-MX" dirty="0"/>
          </a:p>
          <a:p>
            <a:pPr marL="0" indent="0">
              <a:buNone/>
            </a:pPr>
            <a:r>
              <a:rPr lang="es-MX" sz="2400" dirty="0"/>
              <a:t>Link de descarga de la hoja de medidas: </a:t>
            </a:r>
          </a:p>
          <a:p>
            <a:pPr marL="0" indent="0">
              <a:buNone/>
            </a:pPr>
            <a:r>
              <a:rPr lang="es-MX" dirty="0">
                <a:hlinkClick r:id="rId3"/>
              </a:rPr>
              <a:t>https://drive.google.com/drive/folders/1ypVwNywD9b4sb1ZI1S_-7OU2tBrSZC0Z</a:t>
            </a:r>
            <a:endParaRPr lang="es-MX" dirty="0"/>
          </a:p>
        </p:txBody>
      </p:sp>
      <p:pic>
        <p:nvPicPr>
          <p:cNvPr id="5" name="Imagen 4">
            <a:extLst>
              <a:ext uri="{FF2B5EF4-FFF2-40B4-BE49-F238E27FC236}">
                <a16:creationId xmlns:a16="http://schemas.microsoft.com/office/drawing/2014/main" id="{BDE4A779-D525-C49C-6D31-4E849C4846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2000" y="1404000"/>
            <a:ext cx="5400000" cy="4050000"/>
          </a:xfrm>
          <a:prstGeom prst="rect">
            <a:avLst/>
          </a:prstGeom>
        </p:spPr>
      </p:pic>
    </p:spTree>
    <p:extLst>
      <p:ext uri="{BB962C8B-B14F-4D97-AF65-F5344CB8AC3E}">
        <p14:creationId xmlns:p14="http://schemas.microsoft.com/office/powerpoint/2010/main" val="30297087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06EEE-8ED8-B458-09E0-828B689ED07D}"/>
              </a:ext>
            </a:extLst>
          </p:cNvPr>
          <p:cNvSpPr>
            <a:spLocks noGrp="1"/>
          </p:cNvSpPr>
          <p:nvPr>
            <p:ph type="title"/>
          </p:nvPr>
        </p:nvSpPr>
        <p:spPr/>
        <p:txBody>
          <a:bodyPr/>
          <a:lstStyle/>
          <a:p>
            <a:r>
              <a:rPr lang="es-MX" dirty="0"/>
              <a:t>Construcción </a:t>
            </a:r>
          </a:p>
        </p:txBody>
      </p:sp>
      <p:sp>
        <p:nvSpPr>
          <p:cNvPr id="3" name="Marcador de contenido 2">
            <a:extLst>
              <a:ext uri="{FF2B5EF4-FFF2-40B4-BE49-F238E27FC236}">
                <a16:creationId xmlns:a16="http://schemas.microsoft.com/office/drawing/2014/main" id="{7020C43F-0525-EFD5-1550-407B7D72A92B}"/>
              </a:ext>
            </a:extLst>
          </p:cNvPr>
          <p:cNvSpPr>
            <a:spLocks noGrp="1"/>
          </p:cNvSpPr>
          <p:nvPr>
            <p:ph idx="1"/>
          </p:nvPr>
        </p:nvSpPr>
        <p:spPr>
          <a:xfrm>
            <a:off x="540000" y="989704"/>
            <a:ext cx="6202323" cy="5328295"/>
          </a:xfrm>
        </p:spPr>
        <p:txBody>
          <a:bodyPr/>
          <a:lstStyle/>
          <a:p>
            <a:r>
              <a:rPr lang="es-MX" dirty="0"/>
              <a:t>Método 2</a:t>
            </a:r>
          </a:p>
          <a:p>
            <a:pPr marL="0" indent="0">
              <a:buNone/>
            </a:pPr>
            <a:r>
              <a:rPr lang="es-MX" dirty="0"/>
              <a:t>Utilizando el recortable con hoja opalina.</a:t>
            </a:r>
          </a:p>
          <a:p>
            <a:endParaRPr lang="es-MX" dirty="0"/>
          </a:p>
          <a:p>
            <a:r>
              <a:rPr lang="es-MX" dirty="0"/>
              <a:t>Link para acceder a las instrucciones:</a:t>
            </a:r>
          </a:p>
          <a:p>
            <a:pPr marL="0" indent="0">
              <a:buNone/>
            </a:pPr>
            <a:r>
              <a:rPr lang="es-MX" dirty="0">
                <a:hlinkClick r:id="rId2"/>
              </a:rPr>
              <a:t>https://drive.google.com/drive/folders/192ngdVk9T9yyxARASkE7LCInA8Z7Z5b9</a:t>
            </a:r>
            <a:endParaRPr lang="es-MX" dirty="0"/>
          </a:p>
          <a:p>
            <a:r>
              <a:rPr lang="es-MX" dirty="0"/>
              <a:t>Link de descarga del recortable: </a:t>
            </a:r>
          </a:p>
          <a:p>
            <a:pPr marL="0" indent="0">
              <a:buNone/>
            </a:pPr>
            <a:r>
              <a:rPr lang="es-MX" dirty="0">
                <a:hlinkClick r:id="rId3"/>
              </a:rPr>
              <a:t>https://drive.google.com/drive/folders/1F6wrNswbVqb0W4r3CAZaysA9d-Zm9vTg</a:t>
            </a:r>
            <a:endParaRPr lang="es-MX" dirty="0"/>
          </a:p>
        </p:txBody>
      </p:sp>
      <p:pic>
        <p:nvPicPr>
          <p:cNvPr id="6" name="Imagen 5" descr="Imagen que contiene objeto&#10;&#10;Descripción generada con confianza alta">
            <a:extLst>
              <a:ext uri="{FF2B5EF4-FFF2-40B4-BE49-F238E27FC236}">
                <a16:creationId xmlns:a16="http://schemas.microsoft.com/office/drawing/2014/main" id="{63887D3B-B785-1B4D-0D09-8A7A24A186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2000" y="1404000"/>
            <a:ext cx="5400000" cy="4050000"/>
          </a:xfrm>
          <a:prstGeom prst="rect">
            <a:avLst/>
          </a:prstGeom>
        </p:spPr>
      </p:pic>
    </p:spTree>
    <p:extLst>
      <p:ext uri="{BB962C8B-B14F-4D97-AF65-F5344CB8AC3E}">
        <p14:creationId xmlns:p14="http://schemas.microsoft.com/office/powerpoint/2010/main" val="2902012909"/>
      </p:ext>
    </p:extLst>
  </p:cSld>
  <p:clrMapOvr>
    <a:masterClrMapping/>
  </p:clrMapOvr>
</p:sld>
</file>

<file path=ppt/theme/theme1.xml><?xml version="1.0" encoding="utf-8"?>
<a:theme xmlns:a="http://schemas.openxmlformats.org/drawingml/2006/main" name="Tema de Office">
  <a:themeElements>
    <a:clrScheme name="Naran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Personalizado 1">
      <a:majorFont>
        <a:latin typeface="Trebuchet MS"/>
        <a:ea typeface=""/>
        <a:cs typeface=""/>
      </a:majorFont>
      <a:minorFont>
        <a:latin typeface="Trebuchet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439</TotalTime>
  <Words>554</Words>
  <Application>Microsoft Office PowerPoint</Application>
  <PresentationFormat>Panorámica</PresentationFormat>
  <Paragraphs>100</Paragraphs>
  <Slides>28</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28</vt:i4>
      </vt:variant>
    </vt:vector>
  </HeadingPairs>
  <TitlesOfParts>
    <vt:vector size="31" baseType="lpstr">
      <vt:lpstr>Arial</vt:lpstr>
      <vt:lpstr>Trebuchet MS</vt:lpstr>
      <vt:lpstr>Tema de Office</vt:lpstr>
      <vt:lpstr>PIANO</vt:lpstr>
      <vt:lpstr>Contenido </vt:lpstr>
      <vt:lpstr>Aprendizaje </vt:lpstr>
      <vt:lpstr>Objetivo </vt:lpstr>
      <vt:lpstr>Forma de trabajo</vt:lpstr>
      <vt:lpstr>Introducción </vt:lpstr>
      <vt:lpstr>Componentes necesarios</vt:lpstr>
      <vt:lpstr>Construcción </vt:lpstr>
      <vt:lpstr>Construcción </vt:lpstr>
      <vt:lpstr>Conexiones </vt:lpstr>
      <vt:lpstr>Paso 1</vt:lpstr>
      <vt:lpstr>Paso 2</vt:lpstr>
      <vt:lpstr>Paso 3</vt:lpstr>
      <vt:lpstr>Paso 4</vt:lpstr>
      <vt:lpstr>Paso 5</vt:lpstr>
      <vt:lpstr>Paso 6</vt:lpstr>
      <vt:lpstr>Paso 7</vt:lpstr>
      <vt:lpstr>Paso 8</vt:lpstr>
      <vt:lpstr>Paso 9</vt:lpstr>
      <vt:lpstr>Paso 10</vt:lpstr>
      <vt:lpstr>Paso 11</vt:lpstr>
      <vt:lpstr>Paso 12</vt:lpstr>
      <vt:lpstr>Paso 13</vt:lpstr>
      <vt:lpstr>Programación </vt:lpstr>
      <vt:lpstr>Presentación de PowerPoint</vt:lpstr>
      <vt:lpstr>Presentación de PowerPoint</vt:lpstr>
      <vt:lpstr>Presentación de PowerPoint</vt:lpstr>
      <vt:lpstr>Retos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Alumbrado Público</dc:title>
  <dc:creator>usuario</dc:creator>
  <cp:lastModifiedBy>TRUJILLO LOPEZ BERNARDO</cp:lastModifiedBy>
  <cp:revision>140</cp:revision>
  <dcterms:created xsi:type="dcterms:W3CDTF">2017-08-15T18:33:09Z</dcterms:created>
  <dcterms:modified xsi:type="dcterms:W3CDTF">2022-10-26T17:45:39Z</dcterms:modified>
</cp:coreProperties>
</file>